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59" r:id="rId6"/>
    <p:sldId id="258" r:id="rId7"/>
    <p:sldId id="260" r:id="rId8"/>
    <p:sldId id="262" r:id="rId9"/>
    <p:sldId id="263" r:id="rId10"/>
    <p:sldId id="264" r:id="rId11"/>
    <p:sldId id="265"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0B9C2-D067-61D2-D0AB-01B135C7AC44}" v="109" dt="2025-06-25T11:15:44.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Epping" userId="S::karin.epping@levendetalen.nl::5ec73570-ac80-461e-85a4-1ff58327bf1d" providerId="AD" clId="Web-{3C10B9C2-D067-61D2-D0AB-01B135C7AC44}"/>
    <pc:docChg chg="addSld delSld modSld sldOrd">
      <pc:chgData name="Karin Epping" userId="S::karin.epping@levendetalen.nl::5ec73570-ac80-461e-85a4-1ff58327bf1d" providerId="AD" clId="Web-{3C10B9C2-D067-61D2-D0AB-01B135C7AC44}" dt="2025-06-25T11:15:43.703" v="108"/>
      <pc:docMkLst>
        <pc:docMk/>
      </pc:docMkLst>
      <pc:sldChg chg="del">
        <pc:chgData name="Karin Epping" userId="S::karin.epping@levendetalen.nl::5ec73570-ac80-461e-85a4-1ff58327bf1d" providerId="AD" clId="Web-{3C10B9C2-D067-61D2-D0AB-01B135C7AC44}" dt="2025-06-25T11:15:43.703" v="108"/>
        <pc:sldMkLst>
          <pc:docMk/>
          <pc:sldMk cId="109857222" sldId="256"/>
        </pc:sldMkLst>
      </pc:sldChg>
      <pc:sldChg chg="add ord">
        <pc:chgData name="Karin Epping" userId="S::karin.epping@levendetalen.nl::5ec73570-ac80-461e-85a4-1ff58327bf1d" providerId="AD" clId="Web-{3C10B9C2-D067-61D2-D0AB-01B135C7AC44}" dt="2025-06-25T11:12:09.156" v="1"/>
        <pc:sldMkLst>
          <pc:docMk/>
          <pc:sldMk cId="0" sldId="257"/>
        </pc:sldMkLst>
      </pc:sldChg>
      <pc:sldChg chg="add ord">
        <pc:chgData name="Karin Epping" userId="S::karin.epping@levendetalen.nl::5ec73570-ac80-461e-85a4-1ff58327bf1d" providerId="AD" clId="Web-{3C10B9C2-D067-61D2-D0AB-01B135C7AC44}" dt="2025-06-25T11:12:47.050" v="5"/>
        <pc:sldMkLst>
          <pc:docMk/>
          <pc:sldMk cId="0" sldId="258"/>
        </pc:sldMkLst>
      </pc:sldChg>
      <pc:sldChg chg="add ord">
        <pc:chgData name="Karin Epping" userId="S::karin.epping@levendetalen.nl::5ec73570-ac80-461e-85a4-1ff58327bf1d" providerId="AD" clId="Web-{3C10B9C2-D067-61D2-D0AB-01B135C7AC44}" dt="2025-06-25T11:12:27.127" v="3"/>
        <pc:sldMkLst>
          <pc:docMk/>
          <pc:sldMk cId="0" sldId="259"/>
        </pc:sldMkLst>
      </pc:sldChg>
      <pc:sldChg chg="add ord">
        <pc:chgData name="Karin Epping" userId="S::karin.epping@levendetalen.nl::5ec73570-ac80-461e-85a4-1ff58327bf1d" providerId="AD" clId="Web-{3C10B9C2-D067-61D2-D0AB-01B135C7AC44}" dt="2025-06-25T11:13:03.660" v="7"/>
        <pc:sldMkLst>
          <pc:docMk/>
          <pc:sldMk cId="0" sldId="260"/>
        </pc:sldMkLst>
      </pc:sldChg>
      <pc:sldChg chg="modSp add ord">
        <pc:chgData name="Karin Epping" userId="S::karin.epping@levendetalen.nl::5ec73570-ac80-461e-85a4-1ff58327bf1d" providerId="AD" clId="Web-{3C10B9C2-D067-61D2-D0AB-01B135C7AC44}" dt="2025-06-25T11:15:42.593" v="107" actId="20577"/>
        <pc:sldMkLst>
          <pc:docMk/>
          <pc:sldMk cId="2082007068" sldId="261"/>
        </pc:sldMkLst>
        <pc:spChg chg="mod">
          <ac:chgData name="Karin Epping" userId="S::karin.epping@levendetalen.nl::5ec73570-ac80-461e-85a4-1ff58327bf1d" providerId="AD" clId="Web-{3C10B9C2-D067-61D2-D0AB-01B135C7AC44}" dt="2025-06-25T11:15:42.593" v="107" actId="20577"/>
          <ac:spMkLst>
            <pc:docMk/>
            <pc:sldMk cId="2082007068" sldId="261"/>
            <ac:spMk id="3" creationId="{79463929-96F3-8A28-AB19-707F3D336606}"/>
          </ac:spMkLst>
        </pc:spChg>
      </pc:sldChg>
      <pc:sldChg chg="add ord">
        <pc:chgData name="Karin Epping" userId="S::karin.epping@levendetalen.nl::5ec73570-ac80-461e-85a4-1ff58327bf1d" providerId="AD" clId="Web-{3C10B9C2-D067-61D2-D0AB-01B135C7AC44}" dt="2025-06-25T11:13:16.411" v="9"/>
        <pc:sldMkLst>
          <pc:docMk/>
          <pc:sldMk cId="0" sldId="262"/>
        </pc:sldMkLst>
      </pc:sldChg>
      <pc:sldChg chg="add ord">
        <pc:chgData name="Karin Epping" userId="S::karin.epping@levendetalen.nl::5ec73570-ac80-461e-85a4-1ff58327bf1d" providerId="AD" clId="Web-{3C10B9C2-D067-61D2-D0AB-01B135C7AC44}" dt="2025-06-25T11:13:31.959" v="11"/>
        <pc:sldMkLst>
          <pc:docMk/>
          <pc:sldMk cId="2632196616" sldId="263"/>
        </pc:sldMkLst>
      </pc:sldChg>
      <pc:sldChg chg="add ord">
        <pc:chgData name="Karin Epping" userId="S::karin.epping@levendetalen.nl::5ec73570-ac80-461e-85a4-1ff58327bf1d" providerId="AD" clId="Web-{3C10B9C2-D067-61D2-D0AB-01B135C7AC44}" dt="2025-06-25T11:13:47.038" v="13"/>
        <pc:sldMkLst>
          <pc:docMk/>
          <pc:sldMk cId="1786074145" sldId="264"/>
        </pc:sldMkLst>
      </pc:sldChg>
      <pc:sldChg chg="add ord">
        <pc:chgData name="Karin Epping" userId="S::karin.epping@levendetalen.nl::5ec73570-ac80-461e-85a4-1ff58327bf1d" providerId="AD" clId="Web-{3C10B9C2-D067-61D2-D0AB-01B135C7AC44}" dt="2025-06-25T11:14:04.555" v="15"/>
        <pc:sldMkLst>
          <pc:docMk/>
          <pc:sldMk cId="211402697"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6BCCB-22A6-46F3-8CC0-11ED4AACAB65}" type="datetimeFigureOut">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79A84-A31F-4EAD-B7CA-2E97AF84846F}" type="slidenum">
              <a:t>‹#›</a:t>
            </a:fld>
            <a:endParaRPr lang="en-US"/>
          </a:p>
        </p:txBody>
      </p:sp>
    </p:spTree>
    <p:extLst>
      <p:ext uri="{BB962C8B-B14F-4D97-AF65-F5344CB8AC3E}">
        <p14:creationId xmlns:p14="http://schemas.microsoft.com/office/powerpoint/2010/main" val="244968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ng.com/videos/riverview/relatedvideo?q=YouTube+star+spangled+banner+Taylor+Swift&amp;qpvt=YouTube+star+spangled+banner+Taylor+Swift&amp;mid=E599BA36184AA7530F1FE599BA36184AA7530F1F&amp;FORM=VCGVR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a:solidFill>
                  <a:schemeClr val="dk1"/>
                </a:solidFill>
                <a:latin typeface="Arial"/>
                <a:ea typeface="Arial"/>
                <a:cs typeface="Arial"/>
                <a:sym typeface="Arial"/>
              </a:rPr>
              <a:t>Voordat de leerlingen starten met het kijken van het filmpje is het belangrijk om voorkennis te activeren en na te denken over welk beeld ze van Franstalig Afrika hebben en waar dit beeld vandaan komt.</a:t>
            </a:r>
            <a:endParaRPr/>
          </a:p>
          <a:p>
            <a:pPr marL="0" lvl="0" indent="0" algn="l" rtl="0">
              <a:spcBef>
                <a:spcPts val="0"/>
              </a:spcBef>
              <a:spcAft>
                <a:spcPts val="0"/>
              </a:spcAft>
              <a:buNone/>
            </a:pP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5D778788-0ABA-70EE-D165-D6C55D35F7DF}"/>
            </a:ext>
          </a:extLst>
        </p:cNvPr>
        <p:cNvGrpSpPr/>
        <p:nvPr/>
      </p:nvGrpSpPr>
      <p:grpSpPr>
        <a:xfrm>
          <a:off x="0" y="0"/>
          <a:ext cx="0" cy="0"/>
          <a:chOff x="0" y="0"/>
          <a:chExt cx="0" cy="0"/>
        </a:xfrm>
      </p:grpSpPr>
      <p:sp>
        <p:nvSpPr>
          <p:cNvPr id="143" name="Google Shape;143;p5:notes">
            <a:extLst>
              <a:ext uri="{FF2B5EF4-FFF2-40B4-BE49-F238E27FC236}">
                <a16:creationId xmlns:a16="http://schemas.microsoft.com/office/drawing/2014/main" id="{80DBF4E1-0B30-3BF5-BBF1-0E4CE58C39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a:extLst>
              <a:ext uri="{FF2B5EF4-FFF2-40B4-BE49-F238E27FC236}">
                <a16:creationId xmlns:a16="http://schemas.microsoft.com/office/drawing/2014/main" id="{996A491E-4BFD-54B6-D6F3-AC1759D71B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a:extLst>
              <a:ext uri="{FF2B5EF4-FFF2-40B4-BE49-F238E27FC236}">
                <a16:creationId xmlns:a16="http://schemas.microsoft.com/office/drawing/2014/main" id="{A87705F8-3397-D5DE-8F01-42115BBEDD0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341600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6766573-B551-ED2B-D20C-43119995A990}"/>
            </a:ext>
          </a:extLst>
        </p:cNvPr>
        <p:cNvGrpSpPr/>
        <p:nvPr/>
      </p:nvGrpSpPr>
      <p:grpSpPr>
        <a:xfrm>
          <a:off x="0" y="0"/>
          <a:ext cx="0" cy="0"/>
          <a:chOff x="0" y="0"/>
          <a:chExt cx="0" cy="0"/>
        </a:xfrm>
      </p:grpSpPr>
      <p:sp>
        <p:nvSpPr>
          <p:cNvPr id="143" name="Google Shape;143;p5:notes">
            <a:extLst>
              <a:ext uri="{FF2B5EF4-FFF2-40B4-BE49-F238E27FC236}">
                <a16:creationId xmlns:a16="http://schemas.microsoft.com/office/drawing/2014/main" id="{BF98FB75-20E4-0C00-002E-208AD3A452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a:extLst>
              <a:ext uri="{FF2B5EF4-FFF2-40B4-BE49-F238E27FC236}">
                <a16:creationId xmlns:a16="http://schemas.microsoft.com/office/drawing/2014/main" id="{CBFB8C1E-B68C-283E-FD2D-F843A9C9988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a:extLst>
              <a:ext uri="{FF2B5EF4-FFF2-40B4-BE49-F238E27FC236}">
                <a16:creationId xmlns:a16="http://schemas.microsoft.com/office/drawing/2014/main" id="{D4719D85-D862-4262-14AC-917378D7E0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extLst>
      <p:ext uri="{BB962C8B-B14F-4D97-AF65-F5344CB8AC3E}">
        <p14:creationId xmlns:p14="http://schemas.microsoft.com/office/powerpoint/2010/main" val="323750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224FD97-7D1F-F23A-7C9D-93989C884CBD}"/>
            </a:ext>
          </a:extLst>
        </p:cNvPr>
        <p:cNvGrpSpPr/>
        <p:nvPr/>
      </p:nvGrpSpPr>
      <p:grpSpPr>
        <a:xfrm>
          <a:off x="0" y="0"/>
          <a:ext cx="0" cy="0"/>
          <a:chOff x="0" y="0"/>
          <a:chExt cx="0" cy="0"/>
        </a:xfrm>
      </p:grpSpPr>
      <p:sp>
        <p:nvSpPr>
          <p:cNvPr id="143" name="Google Shape;143;p5:notes">
            <a:extLst>
              <a:ext uri="{FF2B5EF4-FFF2-40B4-BE49-F238E27FC236}">
                <a16:creationId xmlns:a16="http://schemas.microsoft.com/office/drawing/2014/main" id="{E4271EF3-3337-B847-334E-97C736CB152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a:extLst>
              <a:ext uri="{FF2B5EF4-FFF2-40B4-BE49-F238E27FC236}">
                <a16:creationId xmlns:a16="http://schemas.microsoft.com/office/drawing/2014/main" id="{40A9BB5D-C096-0209-1B27-8C559A7C441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Link naar een </a:t>
            </a:r>
            <a:r>
              <a:rPr lang="nl-NL" err="1"/>
              <a:t>youtube</a:t>
            </a:r>
            <a:r>
              <a:rPr lang="nl-NL"/>
              <a:t> video waarin Taylor Swift het volkslied zingt. Laat ook goed zien dat dit zelfs bij elke sportwedstrijd gezongen wordt: </a:t>
            </a:r>
            <a:r>
              <a:rPr lang="nl-NL">
                <a:hlinkClick r:id="rId3"/>
              </a:rPr>
              <a:t>Bing </a:t>
            </a:r>
            <a:r>
              <a:rPr lang="nl-NL" err="1">
                <a:hlinkClick r:id="rId3"/>
              </a:rPr>
              <a:t>Videos</a:t>
            </a:r>
            <a:endParaRPr/>
          </a:p>
        </p:txBody>
      </p:sp>
      <p:sp>
        <p:nvSpPr>
          <p:cNvPr id="145" name="Google Shape;145;p5:notes">
            <a:extLst>
              <a:ext uri="{FF2B5EF4-FFF2-40B4-BE49-F238E27FC236}">
                <a16:creationId xmlns:a16="http://schemas.microsoft.com/office/drawing/2014/main" id="{16323019-AF59-31AB-81D6-6C9517E9BA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extLst>
      <p:ext uri="{BB962C8B-B14F-4D97-AF65-F5344CB8AC3E}">
        <p14:creationId xmlns:p14="http://schemas.microsoft.com/office/powerpoint/2010/main" val="130974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 name="Google Shape;97;p1"/>
          <p:cNvSpPr/>
          <p:nvPr/>
        </p:nvSpPr>
        <p:spPr>
          <a:xfrm>
            <a:off x="1524" y="0"/>
            <a:ext cx="12188952" cy="6858000"/>
          </a:xfrm>
          <a:prstGeom prst="rect">
            <a:avLst/>
          </a:prstGeom>
          <a:solidFill>
            <a:schemeClr val="lt2">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1"/>
          <p:cNvSpPr/>
          <p:nvPr/>
        </p:nvSpPr>
        <p:spPr>
          <a:xfrm>
            <a:off x="1446276" y="685800"/>
            <a:ext cx="10744200" cy="548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1"/>
          <p:cNvSpPr txBox="1">
            <a:spLocks noGrp="1"/>
          </p:cNvSpPr>
          <p:nvPr>
            <p:ph type="ctrTitle"/>
          </p:nvPr>
        </p:nvSpPr>
        <p:spPr>
          <a:xfrm>
            <a:off x="5561765" y="275117"/>
            <a:ext cx="5499746" cy="29676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Arial"/>
              <a:buNone/>
            </a:pPr>
            <a:r>
              <a:rPr lang="fr-FR" sz="3600" b="1"/>
              <a:t>Projectgroep burgerschap</a:t>
            </a:r>
            <a:endParaRPr sz="3600" b="1"/>
          </a:p>
        </p:txBody>
      </p:sp>
      <p:sp>
        <p:nvSpPr>
          <p:cNvPr id="100" name="Google Shape;100;p1"/>
          <p:cNvSpPr txBox="1">
            <a:spLocks noGrp="1"/>
          </p:cNvSpPr>
          <p:nvPr>
            <p:ph type="subTitle" idx="1"/>
          </p:nvPr>
        </p:nvSpPr>
        <p:spPr>
          <a:xfrm>
            <a:off x="5561765" y="3764975"/>
            <a:ext cx="5499746" cy="219268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SzPts val="2400"/>
              <a:buNone/>
            </a:pPr>
            <a:r>
              <a:rPr lang="fr-FR"/>
              <a:t>Lesson ‘SNOW’</a:t>
            </a:r>
          </a:p>
          <a:p>
            <a:pPr marL="0" lvl="0" indent="0" algn="l" rtl="0">
              <a:lnSpc>
                <a:spcPct val="110000"/>
              </a:lnSpc>
              <a:spcBef>
                <a:spcPts val="0"/>
              </a:spcBef>
              <a:spcAft>
                <a:spcPts val="0"/>
              </a:spcAft>
              <a:buSzPts val="2400"/>
              <a:buNone/>
            </a:pPr>
            <a:endParaRPr lang="fr-FR"/>
          </a:p>
          <a:p>
            <a:pPr marL="0" lvl="0" indent="0" algn="l" rtl="0">
              <a:lnSpc>
                <a:spcPct val="110000"/>
              </a:lnSpc>
              <a:spcBef>
                <a:spcPts val="0"/>
              </a:spcBef>
              <a:spcAft>
                <a:spcPts val="0"/>
              </a:spcAft>
              <a:buSzPts val="2400"/>
              <a:buNone/>
            </a:pPr>
            <a:r>
              <a:rPr lang="fr-FR"/>
              <a:t>A </a:t>
            </a:r>
            <a:r>
              <a:rPr lang="fr-FR" err="1"/>
              <a:t>lesson</a:t>
            </a:r>
            <a:r>
              <a:rPr lang="fr-FR"/>
              <a:t> on</a:t>
            </a:r>
          </a:p>
          <a:p>
            <a:pPr marL="0" lvl="0" indent="0" algn="l" rtl="0">
              <a:lnSpc>
                <a:spcPct val="110000"/>
              </a:lnSpc>
              <a:spcBef>
                <a:spcPts val="0"/>
              </a:spcBef>
              <a:spcAft>
                <a:spcPts val="0"/>
              </a:spcAft>
              <a:buSzPts val="2400"/>
              <a:buNone/>
            </a:pPr>
            <a:r>
              <a:rPr lang="fr-FR" err="1"/>
              <a:t>Things</a:t>
            </a:r>
            <a:r>
              <a:rPr lang="fr-FR"/>
              <a:t> </a:t>
            </a:r>
            <a:r>
              <a:rPr lang="fr-FR" err="1"/>
              <a:t>known</a:t>
            </a:r>
            <a:r>
              <a:rPr lang="fr-FR"/>
              <a:t> and </a:t>
            </a:r>
            <a:r>
              <a:rPr lang="fr-FR" err="1"/>
              <a:t>unknown</a:t>
            </a:r>
            <a:r>
              <a:rPr lang="fr-FR"/>
              <a:t> </a:t>
            </a:r>
          </a:p>
          <a:p>
            <a:pPr marL="0" lvl="0" indent="0" algn="l" rtl="0">
              <a:lnSpc>
                <a:spcPct val="110000"/>
              </a:lnSpc>
              <a:spcBef>
                <a:spcPts val="0"/>
              </a:spcBef>
              <a:spcAft>
                <a:spcPts val="0"/>
              </a:spcAft>
              <a:buSzPts val="2400"/>
              <a:buNone/>
            </a:pPr>
            <a:r>
              <a:rPr lang="fr-FR"/>
              <a:t>Identity </a:t>
            </a:r>
          </a:p>
          <a:p>
            <a:pPr marL="0" lvl="0" indent="0" algn="l" rtl="0">
              <a:lnSpc>
                <a:spcPct val="110000"/>
              </a:lnSpc>
              <a:spcBef>
                <a:spcPts val="0"/>
              </a:spcBef>
              <a:spcAft>
                <a:spcPts val="0"/>
              </a:spcAft>
              <a:buSzPts val="2400"/>
              <a:buNone/>
            </a:pPr>
            <a:r>
              <a:rPr lang="fr-FR" err="1"/>
              <a:t>Being</a:t>
            </a:r>
            <a:r>
              <a:rPr lang="fr-FR"/>
              <a:t> brave</a:t>
            </a:r>
            <a:endParaRPr/>
          </a:p>
        </p:txBody>
      </p:sp>
      <p:cxnSp>
        <p:nvCxnSpPr>
          <p:cNvPr id="101" name="Google Shape;101;p1"/>
          <p:cNvCxnSpPr/>
          <p:nvPr/>
        </p:nvCxnSpPr>
        <p:spPr>
          <a:xfrm rot="10800000">
            <a:off x="11496184" y="5610"/>
            <a:ext cx="0" cy="6858000"/>
          </a:xfrm>
          <a:prstGeom prst="straightConnector1">
            <a:avLst/>
          </a:prstGeom>
          <a:noFill/>
          <a:ln w="9525" cap="rnd" cmpd="sng">
            <a:solidFill>
              <a:srgbClr val="D14F46"/>
            </a:solidFill>
            <a:prstDash val="dash"/>
            <a:miter lim="800000"/>
            <a:headEnd type="none" w="sm" len="sm"/>
            <a:tailEnd type="none" w="sm" len="sm"/>
          </a:ln>
        </p:spPr>
      </p:cxnSp>
      <p:cxnSp>
        <p:nvCxnSpPr>
          <p:cNvPr id="102" name="Google Shape;102;p1"/>
          <p:cNvCxnSpPr/>
          <p:nvPr/>
        </p:nvCxnSpPr>
        <p:spPr>
          <a:xfrm>
            <a:off x="1524" y="6172200"/>
            <a:ext cx="12192000" cy="0"/>
          </a:xfrm>
          <a:prstGeom prst="straightConnector1">
            <a:avLst/>
          </a:prstGeom>
          <a:noFill/>
          <a:ln w="9525" cap="rnd" cmpd="sng">
            <a:solidFill>
              <a:srgbClr val="D14F46"/>
            </a:solidFill>
            <a:prstDash val="dash"/>
            <a:miter lim="800000"/>
            <a:headEnd type="none" w="sm" len="sm"/>
            <a:tailEnd type="none" w="sm" len="sm"/>
          </a:ln>
        </p:spPr>
      </p:cxnSp>
      <p:sp>
        <p:nvSpPr>
          <p:cNvPr id="103" name="Google Shape;103;p1"/>
          <p:cNvSpPr/>
          <p:nvPr/>
        </p:nvSpPr>
        <p:spPr>
          <a:xfrm rot="10800000">
            <a:off x="1525" y="685800"/>
            <a:ext cx="687324" cy="5486400"/>
          </a:xfrm>
          <a:prstGeom prst="rect">
            <a:avLst/>
          </a:prstGeom>
          <a:solidFill>
            <a:srgbClr val="D14F46">
              <a:alpha val="24705"/>
            </a:srgbClr>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Helvetica Neue"/>
              <a:ea typeface="Helvetica Neue"/>
              <a:cs typeface="Helvetica Neue"/>
              <a:sym typeface="Helvetica Neue"/>
            </a:endParaRPr>
          </a:p>
        </p:txBody>
      </p:sp>
      <p:pic>
        <p:nvPicPr>
          <p:cNvPr id="104" name="Google Shape;104;p1" descr="Afbeelding met tekst, Lettertype, Graphics, logo&#10;&#10;Door AI gegenereerde inhoud is mogelijk onjuist."/>
          <p:cNvPicPr preferRelativeResize="0"/>
          <p:nvPr/>
        </p:nvPicPr>
        <p:blipFill rotWithShape="1">
          <a:blip r:embed="rId3">
            <a:alphaModFix/>
          </a:blip>
          <a:srcRect/>
          <a:stretch/>
        </p:blipFill>
        <p:spPr>
          <a:xfrm>
            <a:off x="688850" y="4720150"/>
            <a:ext cx="4334474" cy="1452049"/>
          </a:xfrm>
          <a:prstGeom prst="rect">
            <a:avLst/>
          </a:prstGeom>
          <a:noFill/>
          <a:ln>
            <a:noFill/>
          </a:ln>
        </p:spPr>
      </p:pic>
      <p:pic>
        <p:nvPicPr>
          <p:cNvPr id="105" name="Google Shape;105;p1" descr="Verbindingen met effen opvulling"/>
          <p:cNvPicPr preferRelativeResize="0"/>
          <p:nvPr/>
        </p:nvPicPr>
        <p:blipFill rotWithShape="1">
          <a:blip r:embed="rId4">
            <a:alphaModFix/>
          </a:blip>
          <a:srcRect/>
          <a:stretch/>
        </p:blipFill>
        <p:spPr>
          <a:xfrm>
            <a:off x="8976286" y="1758920"/>
            <a:ext cx="914400"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2"/>
          <p:cNvSpPr/>
          <p:nvPr/>
        </p:nvSpPr>
        <p:spPr>
          <a:xfrm>
            <a:off x="1524" y="0"/>
            <a:ext cx="12188952" cy="6858000"/>
          </a:xfrm>
          <a:prstGeom prst="rect">
            <a:avLst/>
          </a:prstGeom>
          <a:solidFill>
            <a:schemeClr val="lt2">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2"/>
          <p:cNvSpPr/>
          <p:nvPr/>
        </p:nvSpPr>
        <p:spPr>
          <a:xfrm>
            <a:off x="1446276" y="685800"/>
            <a:ext cx="10744200" cy="548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3" name="Google Shape;113;p2" descr="Afbeelding met tekst, Lettertype, Graphics, logo&#10;&#10;Door AI gegenereerde inhoud is mogelijk onjuist."/>
          <p:cNvPicPr preferRelativeResize="0"/>
          <p:nvPr/>
        </p:nvPicPr>
        <p:blipFill rotWithShape="1">
          <a:blip r:embed="rId3">
            <a:alphaModFix/>
          </a:blip>
          <a:srcRect/>
          <a:stretch/>
        </p:blipFill>
        <p:spPr>
          <a:xfrm>
            <a:off x="1477065" y="5868828"/>
            <a:ext cx="2952750" cy="989172"/>
          </a:xfrm>
          <a:prstGeom prst="rect">
            <a:avLst/>
          </a:prstGeom>
          <a:noFill/>
          <a:ln>
            <a:noFill/>
          </a:ln>
        </p:spPr>
      </p:pic>
      <p:sp>
        <p:nvSpPr>
          <p:cNvPr id="114" name="Google Shape;114;p2"/>
          <p:cNvSpPr/>
          <p:nvPr/>
        </p:nvSpPr>
        <p:spPr>
          <a:xfrm>
            <a:off x="4429817" y="665992"/>
            <a:ext cx="4319516" cy="6192009"/>
          </a:xfrm>
          <a:prstGeom prst="rect">
            <a:avLst/>
          </a:prstGeom>
          <a:solidFill>
            <a:srgbClr val="D14F46">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2"/>
          <p:cNvSpPr txBox="1">
            <a:spLocks noGrp="1"/>
          </p:cNvSpPr>
          <p:nvPr>
            <p:ph type="ctrTitle"/>
          </p:nvPr>
        </p:nvSpPr>
        <p:spPr>
          <a:xfrm>
            <a:off x="3581734" y="30144"/>
            <a:ext cx="8079938" cy="230647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4800"/>
              <a:buFont typeface="Arial"/>
              <a:buNone/>
            </a:pPr>
            <a:r>
              <a:rPr lang="fr-FR" sz="4800" b="1" err="1"/>
              <a:t>Klas</a:t>
            </a:r>
            <a:r>
              <a:rPr lang="fr-FR" sz="4800" b="1"/>
              <a:t> 1 – ERK-niveau A1/A2</a:t>
            </a:r>
            <a:endParaRPr/>
          </a:p>
        </p:txBody>
      </p:sp>
      <p:sp>
        <p:nvSpPr>
          <p:cNvPr id="116" name="Google Shape;116;p2"/>
          <p:cNvSpPr txBox="1">
            <a:spLocks noGrp="1"/>
          </p:cNvSpPr>
          <p:nvPr>
            <p:ph type="subTitle" idx="1"/>
          </p:nvPr>
        </p:nvSpPr>
        <p:spPr>
          <a:xfrm>
            <a:off x="1874091" y="2566991"/>
            <a:ext cx="8440769" cy="2867275"/>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2400"/>
              <a:buNone/>
            </a:pPr>
            <a:r>
              <a:rPr lang="fr-FR"/>
              <a:t>Lesson – </a:t>
            </a:r>
            <a:r>
              <a:rPr lang="fr-FR" b="1"/>
              <a:t>SNOW</a:t>
            </a:r>
          </a:p>
          <a:p>
            <a:pPr marL="0" lvl="0" indent="0" algn="l" rtl="0">
              <a:lnSpc>
                <a:spcPct val="110000"/>
              </a:lnSpc>
              <a:spcBef>
                <a:spcPts val="0"/>
              </a:spcBef>
              <a:spcAft>
                <a:spcPts val="0"/>
              </a:spcAft>
              <a:buSzPts val="2400"/>
              <a:buNone/>
            </a:pPr>
            <a:endParaRPr lang="fr-FR" b="1"/>
          </a:p>
          <a:p>
            <a:pPr marL="0" lvl="0" indent="0" algn="l" rtl="0">
              <a:lnSpc>
                <a:spcPct val="110000"/>
              </a:lnSpc>
              <a:spcBef>
                <a:spcPts val="0"/>
              </a:spcBef>
              <a:spcAft>
                <a:spcPts val="0"/>
              </a:spcAft>
              <a:buSzPts val="2400"/>
              <a:buNone/>
            </a:pPr>
            <a:r>
              <a:rPr lang="fr-FR" b="1" err="1"/>
              <a:t>Chapter</a:t>
            </a:r>
            <a:r>
              <a:rPr lang="fr-FR" b="1"/>
              <a:t> 1 of the book ‘Home of the Brave’ </a:t>
            </a:r>
          </a:p>
          <a:p>
            <a:pPr marL="0" lvl="0" indent="0" algn="l" rtl="0">
              <a:lnSpc>
                <a:spcPct val="110000"/>
              </a:lnSpc>
              <a:spcBef>
                <a:spcPts val="0"/>
              </a:spcBef>
              <a:spcAft>
                <a:spcPts val="0"/>
              </a:spcAft>
              <a:buSzPts val="2400"/>
              <a:buNone/>
            </a:pPr>
            <a:r>
              <a:rPr lang="fr-FR" b="1"/>
              <a:t>by Katherine </a:t>
            </a:r>
            <a:r>
              <a:rPr lang="fr-FR" b="1" err="1"/>
              <a:t>Applegate</a:t>
            </a:r>
            <a:endParaRPr/>
          </a:p>
        </p:txBody>
      </p:sp>
      <p:pic>
        <p:nvPicPr>
          <p:cNvPr id="117" name="Google Shape;117;p2" descr="Verbindingen met effen opvulling"/>
          <p:cNvPicPr preferRelativeResize="0"/>
          <p:nvPr/>
        </p:nvPicPr>
        <p:blipFill rotWithShape="1">
          <a:blip r:embed="rId4">
            <a:alphaModFix/>
          </a:blip>
          <a:srcRect/>
          <a:stretch/>
        </p:blipFill>
        <p:spPr>
          <a:xfrm>
            <a:off x="8720263" y="3391874"/>
            <a:ext cx="3471737" cy="3471737"/>
          </a:xfrm>
          <a:prstGeom prst="rect">
            <a:avLst/>
          </a:prstGeom>
          <a:noFill/>
          <a:ln>
            <a:noFill/>
          </a:ln>
        </p:spPr>
      </p:pic>
      <p:cxnSp>
        <p:nvCxnSpPr>
          <p:cNvPr id="118" name="Google Shape;118;p2"/>
          <p:cNvCxnSpPr/>
          <p:nvPr/>
        </p:nvCxnSpPr>
        <p:spPr>
          <a:xfrm rot="10800000">
            <a:off x="11496184" y="0"/>
            <a:ext cx="0" cy="6858000"/>
          </a:xfrm>
          <a:prstGeom prst="straightConnector1">
            <a:avLst/>
          </a:prstGeom>
          <a:noFill/>
          <a:ln w="9525" cap="rnd" cmpd="sng">
            <a:solidFill>
              <a:srgbClr val="D14F46"/>
            </a:solidFill>
            <a:prstDash val="dash"/>
            <a:miter lim="800000"/>
            <a:headEnd type="none" w="sm" len="sm"/>
            <a:tailEnd type="none" w="sm" len="sm"/>
          </a:ln>
        </p:spPr>
      </p:cxnSp>
      <p:cxnSp>
        <p:nvCxnSpPr>
          <p:cNvPr id="119" name="Google Shape;119;p2"/>
          <p:cNvCxnSpPr/>
          <p:nvPr/>
        </p:nvCxnSpPr>
        <p:spPr>
          <a:xfrm>
            <a:off x="1524" y="665992"/>
            <a:ext cx="12192000" cy="0"/>
          </a:xfrm>
          <a:prstGeom prst="straightConnector1">
            <a:avLst/>
          </a:prstGeom>
          <a:noFill/>
          <a:ln w="9525" cap="rnd" cmpd="sng">
            <a:solidFill>
              <a:srgbClr val="D14F46"/>
            </a:solidFill>
            <a:prstDash val="dash"/>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420624" y="365125"/>
            <a:ext cx="10515600" cy="1325563"/>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5200"/>
              <a:buFont typeface="Arial"/>
              <a:buNone/>
            </a:pPr>
            <a:r>
              <a:rPr lang="fr-FR"/>
              <a:t>Lesson plan + goals</a:t>
            </a:r>
            <a:endParaRPr/>
          </a:p>
        </p:txBody>
      </p:sp>
      <p:sp>
        <p:nvSpPr>
          <p:cNvPr id="125" name="Google Shape;125;p3"/>
          <p:cNvSpPr txBox="1">
            <a:spLocks noGrp="1"/>
          </p:cNvSpPr>
          <p:nvPr>
            <p:ph type="body" idx="1"/>
          </p:nvPr>
        </p:nvSpPr>
        <p:spPr>
          <a:xfrm>
            <a:off x="420624" y="1825625"/>
            <a:ext cx="10515600" cy="4206383"/>
          </a:xfrm>
          <a:prstGeom prst="rect">
            <a:avLst/>
          </a:prstGeom>
          <a:noFill/>
          <a:ln>
            <a:noFill/>
          </a:ln>
        </p:spPr>
        <p:txBody>
          <a:bodyPr spcFirstLastPara="1" wrap="square" lIns="91425" tIns="45700" rIns="91425" bIns="45700" anchor="t" anchorCtr="0">
            <a:normAutofit fontScale="92500" lnSpcReduction="10000"/>
          </a:bodyPr>
          <a:lstStyle/>
          <a:p>
            <a:pPr lvl="0">
              <a:lnSpc>
                <a:spcPct val="100000"/>
              </a:lnSpc>
              <a:buClr>
                <a:srgbClr val="F09079"/>
              </a:buClr>
              <a:buSzPts val="2400"/>
              <a:buChar char="⬩"/>
            </a:pPr>
            <a:r>
              <a:rPr lang="nl-NL" err="1"/>
              <a:t>Think</a:t>
            </a:r>
            <a:r>
              <a:rPr lang="nl-NL"/>
              <a:t> </a:t>
            </a:r>
            <a:r>
              <a:rPr lang="nl-NL" err="1"/>
              <a:t>about</a:t>
            </a:r>
            <a:r>
              <a:rPr lang="nl-NL"/>
              <a:t> </a:t>
            </a:r>
            <a:r>
              <a:rPr lang="nl-NL" err="1"/>
              <a:t>something</a:t>
            </a:r>
            <a:r>
              <a:rPr lang="nl-NL"/>
              <a:t> </a:t>
            </a:r>
            <a:r>
              <a:rPr lang="nl-NL" err="1"/>
              <a:t>you</a:t>
            </a:r>
            <a:r>
              <a:rPr lang="nl-NL"/>
              <a:t> </a:t>
            </a:r>
            <a:r>
              <a:rPr lang="nl-NL" err="1"/>
              <a:t>all</a:t>
            </a:r>
            <a:r>
              <a:rPr lang="nl-NL"/>
              <a:t> </a:t>
            </a:r>
            <a:r>
              <a:rPr lang="nl-NL" err="1"/>
              <a:t>know</a:t>
            </a:r>
            <a:r>
              <a:rPr lang="nl-NL"/>
              <a:t> (</a:t>
            </a:r>
            <a:r>
              <a:rPr lang="nl-NL" err="1"/>
              <a:t>snow</a:t>
            </a:r>
            <a:r>
              <a:rPr lang="nl-NL"/>
              <a:t>)</a:t>
            </a:r>
          </a:p>
          <a:p>
            <a:pPr lvl="0">
              <a:lnSpc>
                <a:spcPct val="100000"/>
              </a:lnSpc>
              <a:buClr>
                <a:srgbClr val="F09079"/>
              </a:buClr>
              <a:buSzPts val="2400"/>
              <a:buChar char="⬩"/>
            </a:pPr>
            <a:r>
              <a:rPr lang="nl-NL"/>
              <a:t>Read ‘</a:t>
            </a:r>
            <a:r>
              <a:rPr lang="nl-NL" err="1"/>
              <a:t>Snow</a:t>
            </a:r>
            <a:r>
              <a:rPr lang="nl-NL"/>
              <a:t>’</a:t>
            </a:r>
          </a:p>
          <a:p>
            <a:pPr lvl="0">
              <a:lnSpc>
                <a:spcPct val="100000"/>
              </a:lnSpc>
              <a:buClr>
                <a:srgbClr val="F09079"/>
              </a:buClr>
              <a:buSzPts val="2400"/>
              <a:buChar char="⬩"/>
            </a:pPr>
            <a:r>
              <a:rPr lang="nl-NL"/>
              <a:t>New </a:t>
            </a:r>
            <a:r>
              <a:rPr lang="nl-NL" err="1"/>
              <a:t>vocabulary</a:t>
            </a:r>
            <a:r>
              <a:rPr lang="nl-NL"/>
              <a:t>?  Make a list</a:t>
            </a:r>
          </a:p>
          <a:p>
            <a:pPr lvl="0">
              <a:lnSpc>
                <a:spcPct val="100000"/>
              </a:lnSpc>
              <a:buClr>
                <a:srgbClr val="F09079"/>
              </a:buClr>
              <a:buSzPts val="2400"/>
              <a:buChar char="⬩"/>
            </a:pPr>
            <a:r>
              <a:rPr lang="nl-NL"/>
              <a:t>Understand </a:t>
            </a:r>
            <a:r>
              <a:rPr lang="nl-NL" err="1"/>
              <a:t>the</a:t>
            </a:r>
            <a:r>
              <a:rPr lang="nl-NL"/>
              <a:t> </a:t>
            </a:r>
            <a:r>
              <a:rPr lang="nl-NL" err="1"/>
              <a:t>text</a:t>
            </a:r>
            <a:r>
              <a:rPr lang="nl-NL"/>
              <a:t>. </a:t>
            </a:r>
            <a:r>
              <a:rPr lang="nl-NL" err="1"/>
              <a:t>Answer</a:t>
            </a:r>
            <a:r>
              <a:rPr lang="nl-NL"/>
              <a:t> </a:t>
            </a:r>
            <a:r>
              <a:rPr lang="nl-NL" err="1"/>
              <a:t>the</a:t>
            </a:r>
            <a:r>
              <a:rPr lang="nl-NL"/>
              <a:t> </a:t>
            </a:r>
            <a:r>
              <a:rPr lang="nl-NL" err="1"/>
              <a:t>questions</a:t>
            </a:r>
            <a:r>
              <a:rPr lang="nl-NL"/>
              <a:t>.</a:t>
            </a:r>
          </a:p>
          <a:p>
            <a:pPr lvl="0">
              <a:lnSpc>
                <a:spcPct val="100000"/>
              </a:lnSpc>
              <a:buClr>
                <a:srgbClr val="F09079"/>
              </a:buClr>
              <a:buSzPts val="2400"/>
              <a:buChar char="⬩"/>
            </a:pPr>
            <a:r>
              <a:rPr lang="nl-NL"/>
              <a:t>Talk </a:t>
            </a:r>
            <a:r>
              <a:rPr lang="nl-NL" err="1"/>
              <a:t>about</a:t>
            </a:r>
            <a:r>
              <a:rPr lang="nl-NL"/>
              <a:t> </a:t>
            </a:r>
            <a:r>
              <a:rPr lang="nl-NL" err="1"/>
              <a:t>what</a:t>
            </a:r>
            <a:r>
              <a:rPr lang="nl-NL"/>
              <a:t> </a:t>
            </a:r>
            <a:r>
              <a:rPr lang="nl-NL" err="1"/>
              <a:t>it</a:t>
            </a:r>
            <a:r>
              <a:rPr lang="nl-NL"/>
              <a:t>  means </a:t>
            </a:r>
            <a:r>
              <a:rPr lang="nl-NL" err="1"/>
              <a:t>to</a:t>
            </a:r>
            <a:r>
              <a:rPr lang="nl-NL"/>
              <a:t> </a:t>
            </a:r>
            <a:r>
              <a:rPr lang="nl-NL" err="1"/>
              <a:t>be</a:t>
            </a:r>
            <a:r>
              <a:rPr lang="nl-NL"/>
              <a:t> new in </a:t>
            </a:r>
            <a:r>
              <a:rPr lang="nl-NL" err="1"/>
              <a:t>another</a:t>
            </a:r>
            <a:r>
              <a:rPr lang="nl-NL"/>
              <a:t> country – </a:t>
            </a:r>
            <a:r>
              <a:rPr lang="nl-NL" err="1"/>
              <a:t>what</a:t>
            </a:r>
            <a:r>
              <a:rPr lang="nl-NL"/>
              <a:t> is </a:t>
            </a:r>
            <a:r>
              <a:rPr lang="nl-NL" err="1"/>
              <a:t>strange</a:t>
            </a:r>
            <a:r>
              <a:rPr lang="nl-NL"/>
              <a:t>?</a:t>
            </a:r>
          </a:p>
          <a:p>
            <a:pPr lvl="0">
              <a:lnSpc>
                <a:spcPct val="100000"/>
              </a:lnSpc>
              <a:buClr>
                <a:srgbClr val="F09079"/>
              </a:buClr>
              <a:buSzPts val="2400"/>
              <a:buChar char="⬩"/>
            </a:pPr>
            <a:r>
              <a:rPr lang="nl-NL"/>
              <a:t>Look at </a:t>
            </a:r>
            <a:r>
              <a:rPr lang="nl-NL" err="1"/>
              <a:t>the</a:t>
            </a:r>
            <a:r>
              <a:rPr lang="nl-NL"/>
              <a:t> </a:t>
            </a:r>
            <a:r>
              <a:rPr lang="nl-NL" err="1"/>
              <a:t>title</a:t>
            </a:r>
            <a:r>
              <a:rPr lang="nl-NL"/>
              <a:t> of </a:t>
            </a:r>
            <a:r>
              <a:rPr lang="nl-NL" err="1"/>
              <a:t>the</a:t>
            </a:r>
            <a:r>
              <a:rPr lang="nl-NL"/>
              <a:t> </a:t>
            </a:r>
            <a:r>
              <a:rPr lang="nl-NL" err="1"/>
              <a:t>book</a:t>
            </a:r>
            <a:r>
              <a:rPr lang="nl-NL"/>
              <a:t>: ‘Home of </a:t>
            </a:r>
            <a:r>
              <a:rPr lang="nl-NL" err="1"/>
              <a:t>the</a:t>
            </a:r>
            <a:r>
              <a:rPr lang="nl-NL"/>
              <a:t> brave’  + look at </a:t>
            </a:r>
            <a:r>
              <a:rPr lang="nl-NL" err="1"/>
              <a:t>the</a:t>
            </a:r>
            <a:r>
              <a:rPr lang="nl-NL"/>
              <a:t> American National </a:t>
            </a:r>
            <a:r>
              <a:rPr lang="nl-NL" err="1"/>
              <a:t>Anthem</a:t>
            </a:r>
            <a:r>
              <a:rPr lang="nl-NL"/>
              <a:t>. </a:t>
            </a:r>
          </a:p>
          <a:p>
            <a:pPr lvl="0">
              <a:lnSpc>
                <a:spcPct val="100000"/>
              </a:lnSpc>
              <a:buClr>
                <a:srgbClr val="F09079"/>
              </a:buClr>
              <a:buSzPts val="2400"/>
              <a:buChar char="⬩"/>
            </a:pPr>
            <a:r>
              <a:rPr lang="nl-NL"/>
              <a:t>Write </a:t>
            </a:r>
            <a:r>
              <a:rPr lang="nl-NL" err="1"/>
              <a:t>about</a:t>
            </a:r>
            <a:r>
              <a:rPr lang="nl-NL"/>
              <a:t> </a:t>
            </a:r>
            <a:r>
              <a:rPr lang="nl-NL" err="1"/>
              <a:t>something</a:t>
            </a:r>
            <a:r>
              <a:rPr lang="nl-NL"/>
              <a:t> </a:t>
            </a:r>
            <a:r>
              <a:rPr lang="nl-NL" err="1"/>
              <a:t>that</a:t>
            </a:r>
            <a:r>
              <a:rPr lang="nl-NL"/>
              <a:t> is new. </a:t>
            </a:r>
            <a:endParaRPr/>
          </a:p>
        </p:txBody>
      </p:sp>
      <p:sp>
        <p:nvSpPr>
          <p:cNvPr id="126" name="Google Shape;126;p3"/>
          <p:cNvSpPr txBox="1">
            <a:spLocks noGrp="1"/>
          </p:cNvSpPr>
          <p:nvPr>
            <p:ph type="dt" idx="10"/>
          </p:nvPr>
        </p:nvSpPr>
        <p:spPr>
          <a:xfrm>
            <a:off x="420624" y="6217920"/>
            <a:ext cx="2743200" cy="6400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Projectgroep burgerschap</a:t>
            </a:r>
            <a:endParaRPr/>
          </a:p>
        </p:txBody>
      </p:sp>
      <p:sp>
        <p:nvSpPr>
          <p:cNvPr id="127" name="Google Shape;127;p3"/>
          <p:cNvSpPr txBox="1">
            <a:spLocks noGrp="1"/>
          </p:cNvSpPr>
          <p:nvPr>
            <p:ph type="ftr" idx="11"/>
          </p:nvPr>
        </p:nvSpPr>
        <p:spPr>
          <a:xfrm>
            <a:off x="3767328" y="6217920"/>
            <a:ext cx="7196328" cy="6400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28" name="Google Shape;128;p3"/>
          <p:cNvSpPr txBox="1">
            <a:spLocks noGrp="1"/>
          </p:cNvSpPr>
          <p:nvPr>
            <p:ph type="sldNum" idx="12"/>
          </p:nvPr>
        </p:nvSpPr>
        <p:spPr>
          <a:xfrm>
            <a:off x="11503152" y="-18288"/>
            <a:ext cx="6858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3</a:t>
            </a:fld>
            <a:endParaRPr/>
          </a:p>
        </p:txBody>
      </p:sp>
      <p:pic>
        <p:nvPicPr>
          <p:cNvPr id="129" name="Google Shape;129;p3" descr="Afbeelding met tekst, Lettertype, Graphics, logo&#10;&#10;Door AI gegenereerde inhoud is mogelijk onjuist."/>
          <p:cNvPicPr preferRelativeResize="0"/>
          <p:nvPr/>
        </p:nvPicPr>
        <p:blipFill rotWithShape="1">
          <a:blip r:embed="rId3">
            <a:alphaModFix/>
          </a:blip>
          <a:srcRect/>
          <a:stretch/>
        </p:blipFill>
        <p:spPr>
          <a:xfrm>
            <a:off x="9052968" y="6217920"/>
            <a:ext cx="1910688" cy="640081"/>
          </a:xfrm>
          <a:prstGeom prst="rect">
            <a:avLst/>
          </a:prstGeom>
          <a:noFill/>
          <a:ln>
            <a:noFill/>
          </a:ln>
        </p:spPr>
      </p:pic>
      <p:sp>
        <p:nvSpPr>
          <p:cNvPr id="130" name="Google Shape;130;p3"/>
          <p:cNvSpPr txBox="1"/>
          <p:nvPr/>
        </p:nvSpPr>
        <p:spPr>
          <a:xfrm>
            <a:off x="5349240" y="490400"/>
            <a:ext cx="6317673" cy="1200288"/>
          </a:xfrm>
          <a:prstGeom prst="rect">
            <a:avLst/>
          </a:prstGeom>
          <a:solidFill>
            <a:srgbClr val="FAD9D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chemeClr val="dk1"/>
                </a:solidFill>
                <a:latin typeface="Arial"/>
                <a:ea typeface="Arial"/>
                <a:cs typeface="Arial"/>
                <a:sym typeface="Arial"/>
              </a:rPr>
              <a:t>Je </a:t>
            </a:r>
            <a:r>
              <a:rPr lang="fr-FR" sz="1800" b="1" i="0" u="none" strike="noStrike" cap="none" err="1">
                <a:solidFill>
                  <a:schemeClr val="dk1"/>
                </a:solidFill>
                <a:latin typeface="Arial"/>
                <a:ea typeface="Arial"/>
                <a:cs typeface="Arial"/>
                <a:sym typeface="Arial"/>
              </a:rPr>
              <a:t>leert</a:t>
            </a:r>
            <a:r>
              <a:rPr lang="fr-FR" sz="1800" b="1" i="0" u="none" strike="noStrike" cap="none">
                <a:solidFill>
                  <a:schemeClr val="dk1"/>
                </a:solidFill>
                <a:latin typeface="Arial"/>
                <a:ea typeface="Arial"/>
                <a:cs typeface="Arial"/>
                <a:sym typeface="Arial"/>
              </a:rPr>
              <a:t> </a:t>
            </a:r>
            <a:r>
              <a:rPr lang="fr-FR" sz="1800" b="1" i="0" u="none" strike="noStrike" cap="none" err="1">
                <a:solidFill>
                  <a:schemeClr val="dk1"/>
                </a:solidFill>
                <a:latin typeface="Arial"/>
                <a:ea typeface="Arial"/>
                <a:cs typeface="Arial"/>
                <a:sym typeface="Arial"/>
              </a:rPr>
              <a:t>deze</a:t>
            </a:r>
            <a:r>
              <a:rPr lang="fr-FR" sz="1800" b="1" i="0" u="none" strike="noStrike" cap="none">
                <a:solidFill>
                  <a:schemeClr val="dk1"/>
                </a:solidFill>
                <a:latin typeface="Arial"/>
                <a:ea typeface="Arial"/>
                <a:cs typeface="Arial"/>
                <a:sym typeface="Arial"/>
              </a:rPr>
              <a:t> les:</a:t>
            </a:r>
            <a:endParaRPr/>
          </a:p>
          <a:p>
            <a:pPr marL="742950" marR="0" lvl="1" indent="-285750" algn="l" rtl="0">
              <a:spcBef>
                <a:spcPts val="0"/>
              </a:spcBef>
              <a:spcAft>
                <a:spcPts val="0"/>
              </a:spcAft>
              <a:buClr>
                <a:srgbClr val="F09079"/>
              </a:buClr>
              <a:buSzPts val="1800"/>
              <a:buFont typeface="Noto Sans Symbols"/>
              <a:buChar char="✔"/>
            </a:pPr>
            <a:r>
              <a:rPr lang="fr-FR" sz="1800" b="0" i="0" u="none" strike="noStrike" cap="none">
                <a:solidFill>
                  <a:schemeClr val="dk1"/>
                </a:solidFill>
                <a:latin typeface="Arial"/>
                <a:ea typeface="Arial"/>
                <a:cs typeface="Arial"/>
                <a:sym typeface="Arial"/>
              </a:rPr>
              <a:t>je te </a:t>
            </a:r>
            <a:r>
              <a:rPr lang="fr-FR" sz="1800" b="0" i="0" u="none" strike="noStrike" cap="none" err="1">
                <a:solidFill>
                  <a:schemeClr val="dk1"/>
                </a:solidFill>
                <a:latin typeface="Arial"/>
                <a:ea typeface="Arial"/>
                <a:cs typeface="Arial"/>
                <a:sym typeface="Arial"/>
              </a:rPr>
              <a:t>verplaatsen</a:t>
            </a:r>
            <a:r>
              <a:rPr lang="fr-FR" sz="1800" b="0" i="0" u="none" strike="noStrike" cap="none">
                <a:solidFill>
                  <a:schemeClr val="dk1"/>
                </a:solidFill>
                <a:latin typeface="Arial"/>
                <a:ea typeface="Arial"/>
                <a:cs typeface="Arial"/>
                <a:sym typeface="Arial"/>
              </a:rPr>
              <a:t> in het </a:t>
            </a:r>
            <a:r>
              <a:rPr lang="fr-FR" sz="1800" b="0" i="0" u="none" strike="noStrike" cap="none" err="1">
                <a:solidFill>
                  <a:schemeClr val="dk1"/>
                </a:solidFill>
                <a:latin typeface="Arial"/>
                <a:ea typeface="Arial"/>
                <a:cs typeface="Arial"/>
                <a:sym typeface="Arial"/>
              </a:rPr>
              <a:t>perspectief</a:t>
            </a:r>
            <a:r>
              <a:rPr lang="fr-FR" sz="1800" b="0" i="0" u="none" strike="noStrike" cap="none">
                <a:solidFill>
                  <a:schemeClr val="dk1"/>
                </a:solidFill>
                <a:latin typeface="Arial"/>
                <a:ea typeface="Arial"/>
                <a:cs typeface="Arial"/>
                <a:sym typeface="Arial"/>
              </a:rPr>
              <a:t> van </a:t>
            </a:r>
            <a:r>
              <a:rPr lang="fr-FR" sz="1800" b="0" i="0" u="none" strike="noStrike" cap="none" err="1">
                <a:solidFill>
                  <a:schemeClr val="dk1"/>
                </a:solidFill>
                <a:latin typeface="Arial"/>
                <a:ea typeface="Arial"/>
                <a:cs typeface="Arial"/>
                <a:sym typeface="Arial"/>
              </a:rPr>
              <a:t>een</a:t>
            </a:r>
            <a:r>
              <a:rPr lang="fr-FR" sz="1800" b="0" i="0" u="none" strike="noStrike" cap="none">
                <a:solidFill>
                  <a:schemeClr val="dk1"/>
                </a:solidFill>
                <a:latin typeface="Arial"/>
                <a:ea typeface="Arial"/>
                <a:cs typeface="Arial"/>
                <a:sym typeface="Arial"/>
              </a:rPr>
              <a:t> </a:t>
            </a:r>
            <a:r>
              <a:rPr lang="fr-FR" sz="1800" b="0" i="0" u="none" strike="noStrike" cap="none" err="1">
                <a:solidFill>
                  <a:schemeClr val="dk1"/>
                </a:solidFill>
                <a:latin typeface="Arial"/>
                <a:ea typeface="Arial"/>
                <a:cs typeface="Arial"/>
                <a:sym typeface="Arial"/>
              </a:rPr>
              <a:t>ander</a:t>
            </a:r>
            <a:endParaRPr sz="1800" b="0" i="0" u="none" strike="noStrike" cap="none">
              <a:solidFill>
                <a:schemeClr val="dk1"/>
              </a:solidFill>
              <a:latin typeface="Arial"/>
              <a:ea typeface="Arial"/>
              <a:cs typeface="Arial"/>
              <a:sym typeface="Arial"/>
            </a:endParaRPr>
          </a:p>
          <a:p>
            <a:pPr marL="742950" marR="0" lvl="1" indent="-285750" algn="l" rtl="0">
              <a:spcBef>
                <a:spcPts val="0"/>
              </a:spcBef>
              <a:spcAft>
                <a:spcPts val="0"/>
              </a:spcAft>
              <a:buClr>
                <a:srgbClr val="F09079"/>
              </a:buClr>
              <a:buSzPts val="1800"/>
              <a:buFont typeface="Noto Sans Symbols"/>
              <a:buChar char="✔"/>
            </a:pPr>
            <a:r>
              <a:rPr lang="fr-FR" sz="1800" b="0" i="0" u="none" strike="noStrike" cap="none" err="1">
                <a:solidFill>
                  <a:schemeClr val="dk1"/>
                </a:solidFill>
                <a:latin typeface="Arial"/>
                <a:ea typeface="Arial"/>
                <a:cs typeface="Arial"/>
                <a:sym typeface="Arial"/>
              </a:rPr>
              <a:t>verschillen</a:t>
            </a:r>
            <a:r>
              <a:rPr lang="fr-FR" sz="1800" b="0" i="0" u="none" strike="noStrike" cap="none">
                <a:solidFill>
                  <a:schemeClr val="dk1"/>
                </a:solidFill>
                <a:latin typeface="Arial"/>
                <a:ea typeface="Arial"/>
                <a:cs typeface="Arial"/>
                <a:sym typeface="Arial"/>
              </a:rPr>
              <a:t>, </a:t>
            </a:r>
            <a:r>
              <a:rPr lang="fr-FR" sz="1800" b="0" i="0" u="none" strike="noStrike" cap="none" err="1">
                <a:solidFill>
                  <a:schemeClr val="dk1"/>
                </a:solidFill>
                <a:latin typeface="Arial"/>
                <a:ea typeface="Arial"/>
                <a:cs typeface="Arial"/>
                <a:sym typeface="Arial"/>
              </a:rPr>
              <a:t>overeenkomsten</a:t>
            </a:r>
            <a:r>
              <a:rPr lang="fr-FR" sz="1800" b="0" i="0" u="none" strike="noStrike" cap="none">
                <a:solidFill>
                  <a:schemeClr val="dk1"/>
                </a:solidFill>
                <a:latin typeface="Arial"/>
                <a:ea typeface="Arial"/>
                <a:cs typeface="Arial"/>
                <a:sym typeface="Arial"/>
              </a:rPr>
              <a:t> en </a:t>
            </a:r>
            <a:r>
              <a:rPr lang="fr-FR" sz="1800" b="0" i="0" u="none" strike="noStrike" cap="none" err="1">
                <a:solidFill>
                  <a:schemeClr val="dk1"/>
                </a:solidFill>
                <a:latin typeface="Arial"/>
                <a:ea typeface="Arial"/>
                <a:cs typeface="Arial"/>
                <a:sym typeface="Arial"/>
              </a:rPr>
              <a:t>stereotypen</a:t>
            </a:r>
            <a:r>
              <a:rPr lang="fr-FR" sz="1800" b="0" i="0" u="none" strike="noStrike" cap="none">
                <a:solidFill>
                  <a:schemeClr val="dk1"/>
                </a:solidFill>
                <a:latin typeface="Arial"/>
                <a:ea typeface="Arial"/>
                <a:cs typeface="Arial"/>
                <a:sym typeface="Arial"/>
              </a:rPr>
              <a:t> </a:t>
            </a:r>
            <a:r>
              <a:rPr lang="fr-FR" sz="1800" b="0" i="0" u="none" strike="noStrike" cap="none" err="1">
                <a:solidFill>
                  <a:schemeClr val="dk1"/>
                </a:solidFill>
                <a:latin typeface="Arial"/>
                <a:ea typeface="Arial"/>
                <a:cs typeface="Arial"/>
                <a:sym typeface="Arial"/>
              </a:rPr>
              <a:t>benoemen</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420624" y="365125"/>
            <a:ext cx="10515600" cy="1325563"/>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5200"/>
              <a:buFont typeface="Arial"/>
              <a:buNone/>
            </a:pPr>
            <a:r>
              <a:rPr lang="fr-FR"/>
              <a:t>	SNOW 			 </a:t>
            </a:r>
            <a:r>
              <a:rPr lang="fr-FR" err="1"/>
              <a:t>think</a:t>
            </a:r>
            <a:r>
              <a:rPr lang="fr-FR"/>
              <a:t> – pair - </a:t>
            </a:r>
            <a:r>
              <a:rPr lang="fr-FR" err="1"/>
              <a:t>share</a:t>
            </a:r>
            <a:endParaRPr/>
          </a:p>
        </p:txBody>
      </p:sp>
      <p:sp>
        <p:nvSpPr>
          <p:cNvPr id="137" name="Google Shape;137;p4"/>
          <p:cNvSpPr txBox="1">
            <a:spLocks noGrp="1"/>
          </p:cNvSpPr>
          <p:nvPr>
            <p:ph type="body" idx="1"/>
          </p:nvPr>
        </p:nvSpPr>
        <p:spPr>
          <a:xfrm>
            <a:off x="420624" y="1825625"/>
            <a:ext cx="10515600" cy="420638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Clr>
                <a:srgbClr val="F09079"/>
              </a:buClr>
              <a:buSzPts val="2400"/>
              <a:buChar char="⬩"/>
            </a:pPr>
            <a:r>
              <a:rPr lang="en-US"/>
              <a:t>1. Think about snow. Say in four words what snow is like.  </a:t>
            </a:r>
          </a:p>
          <a:p>
            <a:pPr marL="228600" lvl="0" indent="-228600" algn="l" rtl="0">
              <a:lnSpc>
                <a:spcPct val="100000"/>
              </a:lnSpc>
              <a:spcBef>
                <a:spcPts val="0"/>
              </a:spcBef>
              <a:spcAft>
                <a:spcPts val="0"/>
              </a:spcAft>
              <a:buClr>
                <a:srgbClr val="F09079"/>
              </a:buClr>
              <a:buSzPts val="2400"/>
              <a:buChar char="⬩"/>
            </a:pPr>
            <a:r>
              <a:rPr lang="en-US"/>
              <a:t>Snow is: </a:t>
            </a:r>
          </a:p>
          <a:p>
            <a:pPr marL="228600" lvl="0" indent="-228600" algn="l" rtl="0">
              <a:lnSpc>
                <a:spcPct val="100000"/>
              </a:lnSpc>
              <a:spcBef>
                <a:spcPts val="0"/>
              </a:spcBef>
              <a:spcAft>
                <a:spcPts val="0"/>
              </a:spcAft>
              <a:buClr>
                <a:srgbClr val="F09079"/>
              </a:buClr>
              <a:buSzPts val="2400"/>
              <a:buChar char="⬩"/>
            </a:pPr>
            <a:r>
              <a:rPr lang="en-US"/>
              <a:t>………………….. </a:t>
            </a:r>
          </a:p>
          <a:p>
            <a:pPr marL="228600" lvl="0" indent="-228600" algn="l" rtl="0">
              <a:lnSpc>
                <a:spcPct val="100000"/>
              </a:lnSpc>
              <a:spcBef>
                <a:spcPts val="0"/>
              </a:spcBef>
              <a:spcAft>
                <a:spcPts val="0"/>
              </a:spcAft>
              <a:buClr>
                <a:srgbClr val="F09079"/>
              </a:buClr>
              <a:buSzPts val="2400"/>
              <a:buChar char="⬩"/>
            </a:pPr>
            <a:r>
              <a:rPr lang="en-US"/>
              <a:t>……………………. </a:t>
            </a:r>
          </a:p>
          <a:p>
            <a:pPr marL="228600" lvl="0" indent="-228600" algn="l" rtl="0">
              <a:lnSpc>
                <a:spcPct val="100000"/>
              </a:lnSpc>
              <a:spcBef>
                <a:spcPts val="0"/>
              </a:spcBef>
              <a:spcAft>
                <a:spcPts val="0"/>
              </a:spcAft>
              <a:buClr>
                <a:srgbClr val="F09079"/>
              </a:buClr>
              <a:buSzPts val="2400"/>
              <a:buChar char="⬩"/>
            </a:pPr>
            <a:r>
              <a:rPr lang="en-US"/>
              <a:t>……………………. </a:t>
            </a:r>
          </a:p>
          <a:p>
            <a:pPr marL="228600" lvl="0" indent="-228600" algn="l" rtl="0">
              <a:lnSpc>
                <a:spcPct val="100000"/>
              </a:lnSpc>
              <a:spcBef>
                <a:spcPts val="0"/>
              </a:spcBef>
              <a:spcAft>
                <a:spcPts val="0"/>
              </a:spcAft>
              <a:buClr>
                <a:srgbClr val="F09079"/>
              </a:buClr>
              <a:buSzPts val="2400"/>
              <a:buChar char="⬩"/>
            </a:pPr>
            <a:r>
              <a:rPr lang="en-US"/>
              <a:t>……………………. </a:t>
            </a:r>
          </a:p>
          <a:p>
            <a:pPr marL="228600" lvl="0" indent="-228600" algn="l" rtl="0">
              <a:lnSpc>
                <a:spcPct val="100000"/>
              </a:lnSpc>
              <a:spcBef>
                <a:spcPts val="0"/>
              </a:spcBef>
              <a:spcAft>
                <a:spcPts val="0"/>
              </a:spcAft>
              <a:buClr>
                <a:srgbClr val="F09079"/>
              </a:buClr>
              <a:buSzPts val="2400"/>
              <a:buChar char="⬩"/>
            </a:pPr>
            <a:r>
              <a:rPr lang="en-US"/>
              <a:t>2. Compare your answers with your </a:t>
            </a:r>
            <a:r>
              <a:rPr lang="en-US" err="1"/>
              <a:t>neighbour</a:t>
            </a:r>
            <a:r>
              <a:rPr lang="en-US"/>
              <a:t>. What are the best descriptions (</a:t>
            </a:r>
            <a:r>
              <a:rPr lang="en-US" err="1"/>
              <a:t>beschrijvingen</a:t>
            </a:r>
            <a:r>
              <a:rPr lang="en-US"/>
              <a:t>)? </a:t>
            </a:r>
          </a:p>
          <a:p>
            <a:pPr marL="228600" lvl="0" indent="-228600" algn="l" rtl="0">
              <a:lnSpc>
                <a:spcPct val="100000"/>
              </a:lnSpc>
              <a:spcBef>
                <a:spcPts val="0"/>
              </a:spcBef>
              <a:spcAft>
                <a:spcPts val="0"/>
              </a:spcAft>
              <a:buClr>
                <a:srgbClr val="F09079"/>
              </a:buClr>
              <a:buSzPts val="2400"/>
              <a:buChar char="⬩"/>
            </a:pPr>
            <a:r>
              <a:rPr lang="en-US"/>
              <a:t>………………………………. </a:t>
            </a:r>
          </a:p>
          <a:p>
            <a:pPr marL="228600" lvl="0" indent="-228600" algn="l" rtl="0">
              <a:lnSpc>
                <a:spcPct val="100000"/>
              </a:lnSpc>
              <a:spcBef>
                <a:spcPts val="0"/>
              </a:spcBef>
              <a:spcAft>
                <a:spcPts val="0"/>
              </a:spcAft>
              <a:buClr>
                <a:srgbClr val="F09079"/>
              </a:buClr>
              <a:buSzPts val="2400"/>
              <a:buChar char="⬩"/>
            </a:pPr>
            <a:r>
              <a:rPr lang="en-US"/>
              <a:t>………………………………. </a:t>
            </a:r>
          </a:p>
          <a:p>
            <a:pPr marL="228600" lvl="0" indent="-228600" algn="l" rtl="0">
              <a:lnSpc>
                <a:spcPct val="100000"/>
              </a:lnSpc>
              <a:spcBef>
                <a:spcPts val="0"/>
              </a:spcBef>
              <a:spcAft>
                <a:spcPts val="0"/>
              </a:spcAft>
              <a:buClr>
                <a:srgbClr val="F09079"/>
              </a:buClr>
              <a:buSzPts val="2400"/>
              <a:buChar char="⬩"/>
            </a:pPr>
            <a:r>
              <a:rPr lang="en-US"/>
              <a:t>………………………………. </a:t>
            </a:r>
          </a:p>
          <a:p>
            <a:pPr marL="228600" lvl="0" indent="-228600" algn="l" rtl="0">
              <a:lnSpc>
                <a:spcPct val="100000"/>
              </a:lnSpc>
              <a:spcBef>
                <a:spcPts val="0"/>
              </a:spcBef>
              <a:spcAft>
                <a:spcPts val="0"/>
              </a:spcAft>
              <a:buClr>
                <a:srgbClr val="F09079"/>
              </a:buClr>
              <a:buSzPts val="2400"/>
              <a:buChar char="⬩"/>
            </a:pPr>
            <a:r>
              <a:rPr lang="en-US"/>
              <a:t>………………………………. </a:t>
            </a:r>
            <a:endParaRPr/>
          </a:p>
        </p:txBody>
      </p:sp>
      <p:sp>
        <p:nvSpPr>
          <p:cNvPr id="138" name="Google Shape;138;p4"/>
          <p:cNvSpPr txBox="1">
            <a:spLocks noGrp="1"/>
          </p:cNvSpPr>
          <p:nvPr>
            <p:ph type="dt" idx="10"/>
          </p:nvPr>
        </p:nvSpPr>
        <p:spPr>
          <a:xfrm>
            <a:off x="420624" y="6217920"/>
            <a:ext cx="2743200" cy="6400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Projectgroep burgerschap</a:t>
            </a:r>
            <a:endParaRPr/>
          </a:p>
        </p:txBody>
      </p:sp>
      <p:sp>
        <p:nvSpPr>
          <p:cNvPr id="139" name="Google Shape;139;p4"/>
          <p:cNvSpPr txBox="1">
            <a:spLocks noGrp="1"/>
          </p:cNvSpPr>
          <p:nvPr>
            <p:ph type="ftr" idx="11"/>
          </p:nvPr>
        </p:nvSpPr>
        <p:spPr>
          <a:xfrm>
            <a:off x="3767328" y="6217920"/>
            <a:ext cx="7196328" cy="6400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40" name="Google Shape;140;p4"/>
          <p:cNvSpPr txBox="1">
            <a:spLocks noGrp="1"/>
          </p:cNvSpPr>
          <p:nvPr>
            <p:ph type="sldNum" idx="12"/>
          </p:nvPr>
        </p:nvSpPr>
        <p:spPr>
          <a:xfrm>
            <a:off x="11503152" y="-18288"/>
            <a:ext cx="6858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4</a:t>
            </a:fld>
            <a:endParaRPr/>
          </a:p>
        </p:txBody>
      </p:sp>
      <p:pic>
        <p:nvPicPr>
          <p:cNvPr id="141" name="Google Shape;141;p4" descr="Afbeelding met tekst, Lettertype, Graphics, logo&#10;&#10;Door AI gegenereerde inhoud is mogelijk onjuist."/>
          <p:cNvPicPr preferRelativeResize="0"/>
          <p:nvPr/>
        </p:nvPicPr>
        <p:blipFill rotWithShape="1">
          <a:blip r:embed="rId3">
            <a:alphaModFix/>
          </a:blip>
          <a:srcRect/>
          <a:stretch/>
        </p:blipFill>
        <p:spPr>
          <a:xfrm>
            <a:off x="9052968" y="6217920"/>
            <a:ext cx="1910688" cy="6400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420624" y="365125"/>
            <a:ext cx="10515600" cy="1325563"/>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5200"/>
              <a:buFont typeface="Arial"/>
              <a:buNone/>
            </a:pPr>
            <a:r>
              <a:rPr lang="fr-FR"/>
              <a:t>Read ‘SNOW ’</a:t>
            </a:r>
            <a:endParaRPr/>
          </a:p>
        </p:txBody>
      </p:sp>
      <p:sp>
        <p:nvSpPr>
          <p:cNvPr id="148" name="Google Shape;148;p5"/>
          <p:cNvSpPr txBox="1">
            <a:spLocks noGrp="1"/>
          </p:cNvSpPr>
          <p:nvPr>
            <p:ph type="body" idx="1"/>
          </p:nvPr>
        </p:nvSpPr>
        <p:spPr>
          <a:xfrm>
            <a:off x="420624" y="1825625"/>
            <a:ext cx="10515600" cy="420638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F09079"/>
              </a:buClr>
              <a:buSzPts val="2400"/>
              <a:buChar char="⬩"/>
            </a:pPr>
            <a:r>
              <a:rPr lang="nl-NL" err="1"/>
              <a:t>Snow</a:t>
            </a:r>
            <a:r>
              <a:rPr lang="nl-NL"/>
              <a:t> is </a:t>
            </a:r>
            <a:r>
              <a:rPr lang="nl-NL" err="1"/>
              <a:t>the</a:t>
            </a:r>
            <a:r>
              <a:rPr lang="nl-NL"/>
              <a:t> first </a:t>
            </a:r>
            <a:r>
              <a:rPr lang="nl-NL" err="1"/>
              <a:t>chapter</a:t>
            </a:r>
            <a:r>
              <a:rPr lang="nl-NL"/>
              <a:t> of </a:t>
            </a:r>
            <a:r>
              <a:rPr lang="nl-NL" err="1"/>
              <a:t>the</a:t>
            </a:r>
            <a:r>
              <a:rPr lang="nl-NL"/>
              <a:t> </a:t>
            </a:r>
            <a:r>
              <a:rPr lang="nl-NL" err="1"/>
              <a:t>book</a:t>
            </a:r>
            <a:r>
              <a:rPr lang="nl-NL"/>
              <a:t> ‘Home of </a:t>
            </a:r>
            <a:r>
              <a:rPr lang="nl-NL" err="1"/>
              <a:t>the</a:t>
            </a:r>
            <a:r>
              <a:rPr lang="nl-NL"/>
              <a:t> Brave’ </a:t>
            </a:r>
            <a:r>
              <a:rPr lang="nl-NL" err="1"/>
              <a:t>by</a:t>
            </a:r>
            <a:r>
              <a:rPr lang="nl-NL"/>
              <a:t> Katherine Applegate.</a:t>
            </a:r>
          </a:p>
          <a:p>
            <a:pPr marL="228600" lvl="0" indent="-228600" algn="l" rtl="0">
              <a:lnSpc>
                <a:spcPct val="100000"/>
              </a:lnSpc>
              <a:spcBef>
                <a:spcPts val="0"/>
              </a:spcBef>
              <a:spcAft>
                <a:spcPts val="0"/>
              </a:spcAft>
              <a:buClr>
                <a:srgbClr val="F09079"/>
              </a:buClr>
              <a:buSzPts val="2400"/>
              <a:buChar char="⬩"/>
            </a:pPr>
            <a:endParaRPr lang="nl-NL"/>
          </a:p>
          <a:p>
            <a:pPr marL="228600" lvl="0" indent="-228600" algn="l" rtl="0">
              <a:lnSpc>
                <a:spcPct val="100000"/>
              </a:lnSpc>
              <a:spcBef>
                <a:spcPts val="0"/>
              </a:spcBef>
              <a:spcAft>
                <a:spcPts val="0"/>
              </a:spcAft>
              <a:buClr>
                <a:srgbClr val="F09079"/>
              </a:buClr>
              <a:buSzPts val="2400"/>
              <a:buChar char="⬩"/>
            </a:pPr>
            <a:r>
              <a:rPr lang="nl-NL"/>
              <a:t>Underline </a:t>
            </a:r>
            <a:r>
              <a:rPr lang="nl-NL" err="1"/>
              <a:t>the</a:t>
            </a:r>
            <a:r>
              <a:rPr lang="nl-NL"/>
              <a:t> </a:t>
            </a:r>
            <a:r>
              <a:rPr lang="nl-NL" err="1"/>
              <a:t>words</a:t>
            </a:r>
            <a:r>
              <a:rPr lang="nl-NL"/>
              <a:t> </a:t>
            </a:r>
            <a:r>
              <a:rPr lang="nl-NL" err="1"/>
              <a:t>you</a:t>
            </a:r>
            <a:r>
              <a:rPr lang="nl-NL"/>
              <a:t> </a:t>
            </a:r>
            <a:r>
              <a:rPr lang="nl-NL" err="1"/>
              <a:t>don’t</a:t>
            </a:r>
            <a:r>
              <a:rPr lang="nl-NL"/>
              <a:t> </a:t>
            </a:r>
            <a:r>
              <a:rPr lang="nl-NL" err="1"/>
              <a:t>know</a:t>
            </a:r>
            <a:endParaRPr lang="nl-NL"/>
          </a:p>
          <a:p>
            <a:pPr marL="228600" lvl="0" indent="-228600" algn="l" rtl="0">
              <a:lnSpc>
                <a:spcPct val="100000"/>
              </a:lnSpc>
              <a:spcBef>
                <a:spcPts val="0"/>
              </a:spcBef>
              <a:spcAft>
                <a:spcPts val="0"/>
              </a:spcAft>
              <a:buClr>
                <a:srgbClr val="F09079"/>
              </a:buClr>
              <a:buSzPts val="2400"/>
              <a:buChar char="⬩"/>
            </a:pPr>
            <a:endParaRPr lang="nl-NL"/>
          </a:p>
          <a:p>
            <a:pPr marL="228600" lvl="0" indent="-228600" algn="l" rtl="0">
              <a:lnSpc>
                <a:spcPct val="100000"/>
              </a:lnSpc>
              <a:spcBef>
                <a:spcPts val="0"/>
              </a:spcBef>
              <a:spcAft>
                <a:spcPts val="0"/>
              </a:spcAft>
              <a:buClr>
                <a:srgbClr val="F09079"/>
              </a:buClr>
              <a:buSzPts val="2400"/>
              <a:buChar char="⬩"/>
            </a:pPr>
            <a:r>
              <a:rPr lang="nl-NL" err="1"/>
              <a:t>Try</a:t>
            </a:r>
            <a:r>
              <a:rPr lang="nl-NL"/>
              <a:t> </a:t>
            </a:r>
            <a:r>
              <a:rPr lang="nl-NL" err="1"/>
              <a:t>to</a:t>
            </a:r>
            <a:r>
              <a:rPr lang="nl-NL"/>
              <a:t> </a:t>
            </a:r>
            <a:r>
              <a:rPr lang="nl-NL" err="1"/>
              <a:t>guess</a:t>
            </a:r>
            <a:r>
              <a:rPr lang="nl-NL"/>
              <a:t> </a:t>
            </a:r>
            <a:r>
              <a:rPr lang="nl-NL" err="1"/>
              <a:t>their</a:t>
            </a:r>
            <a:r>
              <a:rPr lang="nl-NL"/>
              <a:t> </a:t>
            </a:r>
            <a:r>
              <a:rPr lang="nl-NL" err="1"/>
              <a:t>meaning</a:t>
            </a:r>
            <a:endParaRPr lang="nl-NL"/>
          </a:p>
          <a:p>
            <a:pPr marL="228600" lvl="0" indent="-228600" algn="l" rtl="0">
              <a:lnSpc>
                <a:spcPct val="100000"/>
              </a:lnSpc>
              <a:spcBef>
                <a:spcPts val="0"/>
              </a:spcBef>
              <a:spcAft>
                <a:spcPts val="0"/>
              </a:spcAft>
              <a:buClr>
                <a:srgbClr val="F09079"/>
              </a:buClr>
              <a:buSzPts val="2400"/>
              <a:buChar char="⬩"/>
            </a:pPr>
            <a:endParaRPr lang="nl-NL"/>
          </a:p>
          <a:p>
            <a:pPr marL="228600" lvl="0" indent="-228600" algn="l" rtl="0">
              <a:lnSpc>
                <a:spcPct val="100000"/>
              </a:lnSpc>
              <a:spcBef>
                <a:spcPts val="0"/>
              </a:spcBef>
              <a:spcAft>
                <a:spcPts val="0"/>
              </a:spcAft>
              <a:buClr>
                <a:srgbClr val="F09079"/>
              </a:buClr>
              <a:buSzPts val="2400"/>
              <a:buChar char="⬩"/>
            </a:pPr>
            <a:r>
              <a:rPr lang="nl-NL"/>
              <a:t>Make a list of new </a:t>
            </a:r>
            <a:r>
              <a:rPr lang="nl-NL" err="1"/>
              <a:t>words</a:t>
            </a:r>
            <a:r>
              <a:rPr lang="nl-NL"/>
              <a:t> in </a:t>
            </a:r>
            <a:r>
              <a:rPr lang="nl-NL" err="1"/>
              <a:t>your</a:t>
            </a:r>
            <a:r>
              <a:rPr lang="nl-NL"/>
              <a:t> notebook</a:t>
            </a:r>
            <a:endParaRPr/>
          </a:p>
        </p:txBody>
      </p:sp>
      <p:sp>
        <p:nvSpPr>
          <p:cNvPr id="149" name="Google Shape;149;p5"/>
          <p:cNvSpPr txBox="1">
            <a:spLocks noGrp="1"/>
          </p:cNvSpPr>
          <p:nvPr>
            <p:ph type="dt" idx="10"/>
          </p:nvPr>
        </p:nvSpPr>
        <p:spPr>
          <a:xfrm>
            <a:off x="420624" y="6217920"/>
            <a:ext cx="2743200" cy="6400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Projectgroep burgerschap</a:t>
            </a:r>
            <a:endParaRPr/>
          </a:p>
        </p:txBody>
      </p:sp>
      <p:sp>
        <p:nvSpPr>
          <p:cNvPr id="150" name="Google Shape;150;p5"/>
          <p:cNvSpPr txBox="1">
            <a:spLocks noGrp="1"/>
          </p:cNvSpPr>
          <p:nvPr>
            <p:ph type="ftr" idx="11"/>
          </p:nvPr>
        </p:nvSpPr>
        <p:spPr>
          <a:xfrm>
            <a:off x="3767328" y="6217920"/>
            <a:ext cx="7196328" cy="6400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51" name="Google Shape;151;p5"/>
          <p:cNvSpPr txBox="1">
            <a:spLocks noGrp="1"/>
          </p:cNvSpPr>
          <p:nvPr>
            <p:ph type="sldNum" idx="12"/>
          </p:nvPr>
        </p:nvSpPr>
        <p:spPr>
          <a:xfrm>
            <a:off x="11503152" y="-18288"/>
            <a:ext cx="6858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5</a:t>
            </a:fld>
            <a:endParaRPr/>
          </a:p>
        </p:txBody>
      </p:sp>
      <p:pic>
        <p:nvPicPr>
          <p:cNvPr id="152" name="Google Shape;152;p5" descr="Afbeelding met tekst, Lettertype, Graphics, logo&#10;&#10;Door AI gegenereerde inhoud is mogelijk onjuist."/>
          <p:cNvPicPr preferRelativeResize="0"/>
          <p:nvPr/>
        </p:nvPicPr>
        <p:blipFill rotWithShape="1">
          <a:blip r:embed="rId3">
            <a:alphaModFix/>
          </a:blip>
          <a:srcRect/>
          <a:stretch/>
        </p:blipFill>
        <p:spPr>
          <a:xfrm>
            <a:off x="9052968" y="6217920"/>
            <a:ext cx="1910688" cy="6400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35B2AE6A-71D7-6047-00F8-1C1F23761FE1}"/>
            </a:ext>
          </a:extLst>
        </p:cNvPr>
        <p:cNvGrpSpPr/>
        <p:nvPr/>
      </p:nvGrpSpPr>
      <p:grpSpPr>
        <a:xfrm>
          <a:off x="0" y="0"/>
          <a:ext cx="0" cy="0"/>
          <a:chOff x="0" y="0"/>
          <a:chExt cx="0" cy="0"/>
        </a:xfrm>
      </p:grpSpPr>
      <p:sp>
        <p:nvSpPr>
          <p:cNvPr id="147" name="Google Shape;147;p5">
            <a:extLst>
              <a:ext uri="{FF2B5EF4-FFF2-40B4-BE49-F238E27FC236}">
                <a16:creationId xmlns:a16="http://schemas.microsoft.com/office/drawing/2014/main" id="{2D88B1E2-FBC6-6942-44F0-448A6C2B00A4}"/>
              </a:ext>
            </a:extLst>
          </p:cNvPr>
          <p:cNvSpPr txBox="1">
            <a:spLocks noGrp="1"/>
          </p:cNvSpPr>
          <p:nvPr>
            <p:ph type="title"/>
          </p:nvPr>
        </p:nvSpPr>
        <p:spPr>
          <a:xfrm>
            <a:off x="420624" y="365125"/>
            <a:ext cx="10515600" cy="1325563"/>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5200"/>
              <a:buFont typeface="Arial"/>
              <a:buNone/>
            </a:pPr>
            <a:r>
              <a:rPr lang="nl-NL" err="1"/>
              <a:t>Answer</a:t>
            </a:r>
            <a:r>
              <a:rPr lang="nl-NL"/>
              <a:t> </a:t>
            </a:r>
            <a:r>
              <a:rPr lang="nl-NL" err="1"/>
              <a:t>the</a:t>
            </a:r>
            <a:r>
              <a:rPr lang="nl-NL"/>
              <a:t> </a:t>
            </a:r>
            <a:r>
              <a:rPr lang="nl-NL" err="1"/>
              <a:t>following</a:t>
            </a:r>
            <a:r>
              <a:rPr lang="nl-NL"/>
              <a:t> </a:t>
            </a:r>
            <a:r>
              <a:rPr lang="nl-NL" err="1"/>
              <a:t>questions</a:t>
            </a:r>
            <a:endParaRPr/>
          </a:p>
        </p:txBody>
      </p:sp>
      <p:sp>
        <p:nvSpPr>
          <p:cNvPr id="148" name="Google Shape;148;p5">
            <a:extLst>
              <a:ext uri="{FF2B5EF4-FFF2-40B4-BE49-F238E27FC236}">
                <a16:creationId xmlns:a16="http://schemas.microsoft.com/office/drawing/2014/main" id="{EB527235-B037-3D76-C7BA-3075F9FC651E}"/>
              </a:ext>
            </a:extLst>
          </p:cNvPr>
          <p:cNvSpPr txBox="1">
            <a:spLocks noGrp="1"/>
          </p:cNvSpPr>
          <p:nvPr>
            <p:ph type="body" idx="1"/>
          </p:nvPr>
        </p:nvSpPr>
        <p:spPr>
          <a:xfrm>
            <a:off x="420624" y="1825625"/>
            <a:ext cx="10515600" cy="4206383"/>
          </a:xfrm>
          <a:prstGeom prst="rect">
            <a:avLst/>
          </a:prstGeom>
          <a:noFill/>
          <a:ln>
            <a:noFill/>
          </a:ln>
        </p:spPr>
        <p:txBody>
          <a:bodyPr spcFirstLastPara="1" wrap="square" lIns="91425" tIns="45700" rIns="91425" bIns="45700" anchor="t" anchorCtr="0">
            <a:normAutofit fontScale="92500" lnSpcReduction="20000"/>
          </a:bodyPr>
          <a:lstStyle/>
          <a:p>
            <a:pPr lvl="0">
              <a:lnSpc>
                <a:spcPct val="100000"/>
              </a:lnSpc>
              <a:spcBef>
                <a:spcPts val="0"/>
              </a:spcBef>
              <a:buClr>
                <a:srgbClr val="F09079"/>
              </a:buClr>
              <a:buSzPts val="2400"/>
              <a:buChar char="⬩"/>
            </a:pPr>
            <a:r>
              <a:rPr lang="en-US"/>
              <a:t>a. What do you think is a flying boat? </a:t>
            </a:r>
          </a:p>
          <a:p>
            <a:pPr lvl="0">
              <a:lnSpc>
                <a:spcPct val="100000"/>
              </a:lnSpc>
              <a:spcBef>
                <a:spcPts val="0"/>
              </a:spcBef>
              <a:buClr>
                <a:srgbClr val="F09079"/>
              </a:buClr>
              <a:buSzPts val="2400"/>
              <a:buChar char="⬩"/>
            </a:pPr>
            <a:r>
              <a:rPr lang="en-US"/>
              <a:t>b. Why does Kek call it a flying boat? </a:t>
            </a:r>
          </a:p>
          <a:p>
            <a:pPr lvl="0">
              <a:lnSpc>
                <a:spcPct val="100000"/>
              </a:lnSpc>
              <a:spcBef>
                <a:spcPts val="0"/>
              </a:spcBef>
              <a:buClr>
                <a:srgbClr val="F09079"/>
              </a:buClr>
              <a:buSzPts val="2400"/>
              <a:buChar char="⬩"/>
            </a:pPr>
            <a:r>
              <a:rPr lang="en-US"/>
              <a:t>c. Where is Kek coming from? </a:t>
            </a:r>
          </a:p>
          <a:p>
            <a:pPr lvl="0">
              <a:lnSpc>
                <a:spcPct val="100000"/>
              </a:lnSpc>
              <a:spcBef>
                <a:spcPts val="0"/>
              </a:spcBef>
              <a:buClr>
                <a:srgbClr val="F09079"/>
              </a:buClr>
              <a:buSzPts val="2400"/>
              <a:buChar char="⬩"/>
            </a:pPr>
            <a:r>
              <a:rPr lang="en-US"/>
              <a:t>d. Give at least three reasons for thinking this:</a:t>
            </a:r>
          </a:p>
          <a:p>
            <a:pPr marL="0" lvl="0" indent="0">
              <a:lnSpc>
                <a:spcPct val="100000"/>
              </a:lnSpc>
              <a:spcBef>
                <a:spcPts val="0"/>
              </a:spcBef>
              <a:buClr>
                <a:srgbClr val="F09079"/>
              </a:buClr>
              <a:buSzPts val="2400"/>
              <a:buNone/>
            </a:pPr>
            <a:r>
              <a:rPr lang="en-US"/>
              <a:t>……………………………………………. </a:t>
            </a:r>
          </a:p>
          <a:p>
            <a:pPr marL="0" lvl="0" indent="0">
              <a:lnSpc>
                <a:spcPct val="100000"/>
              </a:lnSpc>
              <a:spcBef>
                <a:spcPts val="0"/>
              </a:spcBef>
              <a:buClr>
                <a:srgbClr val="F09079"/>
              </a:buClr>
              <a:buSzPts val="2400"/>
              <a:buNone/>
            </a:pPr>
            <a:r>
              <a:rPr lang="en-US"/>
              <a:t>……………………………………………. </a:t>
            </a:r>
          </a:p>
          <a:p>
            <a:pPr marL="0" lvl="0" indent="0">
              <a:lnSpc>
                <a:spcPct val="100000"/>
              </a:lnSpc>
              <a:spcBef>
                <a:spcPts val="0"/>
              </a:spcBef>
              <a:buClr>
                <a:srgbClr val="F09079"/>
              </a:buClr>
              <a:buSzPts val="2400"/>
              <a:buNone/>
            </a:pPr>
            <a:r>
              <a:rPr lang="en-US"/>
              <a:t>……………………………………………. </a:t>
            </a:r>
          </a:p>
          <a:p>
            <a:pPr lvl="0">
              <a:lnSpc>
                <a:spcPct val="100000"/>
              </a:lnSpc>
              <a:spcBef>
                <a:spcPts val="0"/>
              </a:spcBef>
              <a:buClr>
                <a:srgbClr val="F09079"/>
              </a:buClr>
              <a:buSzPts val="2400"/>
              <a:buChar char="⬩"/>
            </a:pPr>
            <a:r>
              <a:rPr lang="en-US"/>
              <a:t>e. Kek calls the man ‘the helping man’. What does he help Kek with? Name three things. </a:t>
            </a:r>
          </a:p>
          <a:p>
            <a:pPr marL="0" lvl="0" indent="0">
              <a:lnSpc>
                <a:spcPct val="100000"/>
              </a:lnSpc>
              <a:spcBef>
                <a:spcPts val="0"/>
              </a:spcBef>
              <a:buClr>
                <a:srgbClr val="F09079"/>
              </a:buClr>
              <a:buSzPts val="2400"/>
              <a:buNone/>
            </a:pPr>
            <a:r>
              <a:rPr lang="en-US"/>
              <a:t>……………………………………………. </a:t>
            </a:r>
          </a:p>
          <a:p>
            <a:pPr marL="0" lvl="0" indent="0">
              <a:lnSpc>
                <a:spcPct val="100000"/>
              </a:lnSpc>
              <a:spcBef>
                <a:spcPts val="0"/>
              </a:spcBef>
              <a:buClr>
                <a:srgbClr val="F09079"/>
              </a:buClr>
              <a:buSzPts val="2400"/>
              <a:buNone/>
            </a:pPr>
            <a:r>
              <a:rPr lang="en-US"/>
              <a:t>……………………………………………. </a:t>
            </a:r>
          </a:p>
          <a:p>
            <a:pPr marL="0" lvl="0" indent="0">
              <a:lnSpc>
                <a:spcPct val="100000"/>
              </a:lnSpc>
              <a:spcBef>
                <a:spcPts val="0"/>
              </a:spcBef>
              <a:buClr>
                <a:srgbClr val="F09079"/>
              </a:buClr>
              <a:buSzPts val="2400"/>
              <a:buNone/>
            </a:pPr>
            <a:r>
              <a:rPr lang="en-US"/>
              <a:t>…………………………………………….</a:t>
            </a:r>
            <a:endParaRPr lang="nl-NL"/>
          </a:p>
        </p:txBody>
      </p:sp>
      <p:sp>
        <p:nvSpPr>
          <p:cNvPr id="149" name="Google Shape;149;p5">
            <a:extLst>
              <a:ext uri="{FF2B5EF4-FFF2-40B4-BE49-F238E27FC236}">
                <a16:creationId xmlns:a16="http://schemas.microsoft.com/office/drawing/2014/main" id="{ABBA2173-FF7E-5136-1693-F87ADF6E03D1}"/>
              </a:ext>
            </a:extLst>
          </p:cNvPr>
          <p:cNvSpPr txBox="1">
            <a:spLocks noGrp="1"/>
          </p:cNvSpPr>
          <p:nvPr>
            <p:ph type="dt" idx="10"/>
          </p:nvPr>
        </p:nvSpPr>
        <p:spPr>
          <a:xfrm>
            <a:off x="420624" y="6217920"/>
            <a:ext cx="2743200" cy="6400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Projectgroep burgerschap</a:t>
            </a:r>
            <a:endParaRPr/>
          </a:p>
        </p:txBody>
      </p:sp>
      <p:sp>
        <p:nvSpPr>
          <p:cNvPr id="150" name="Google Shape;150;p5">
            <a:extLst>
              <a:ext uri="{FF2B5EF4-FFF2-40B4-BE49-F238E27FC236}">
                <a16:creationId xmlns:a16="http://schemas.microsoft.com/office/drawing/2014/main" id="{2FE32F74-D97E-2D85-5127-F6DF33D909C4}"/>
              </a:ext>
            </a:extLst>
          </p:cNvPr>
          <p:cNvSpPr txBox="1">
            <a:spLocks noGrp="1"/>
          </p:cNvSpPr>
          <p:nvPr>
            <p:ph type="ftr" idx="11"/>
          </p:nvPr>
        </p:nvSpPr>
        <p:spPr>
          <a:xfrm>
            <a:off x="3767328" y="6217920"/>
            <a:ext cx="7196328" cy="6400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51" name="Google Shape;151;p5">
            <a:extLst>
              <a:ext uri="{FF2B5EF4-FFF2-40B4-BE49-F238E27FC236}">
                <a16:creationId xmlns:a16="http://schemas.microsoft.com/office/drawing/2014/main" id="{7553DBA1-9B1C-1579-3DF5-4780DC695249}"/>
              </a:ext>
            </a:extLst>
          </p:cNvPr>
          <p:cNvSpPr txBox="1">
            <a:spLocks noGrp="1"/>
          </p:cNvSpPr>
          <p:nvPr>
            <p:ph type="sldNum" idx="12"/>
          </p:nvPr>
        </p:nvSpPr>
        <p:spPr>
          <a:xfrm>
            <a:off x="11503152" y="-18288"/>
            <a:ext cx="6858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6</a:t>
            </a:fld>
            <a:endParaRPr/>
          </a:p>
        </p:txBody>
      </p:sp>
      <p:pic>
        <p:nvPicPr>
          <p:cNvPr id="152" name="Google Shape;152;p5" descr="Afbeelding met tekst, Lettertype, Graphics, logo&#10;&#10;Door AI gegenereerde inhoud is mogelijk onjuist.">
            <a:extLst>
              <a:ext uri="{FF2B5EF4-FFF2-40B4-BE49-F238E27FC236}">
                <a16:creationId xmlns:a16="http://schemas.microsoft.com/office/drawing/2014/main" id="{867F4640-079B-1292-81C5-F94E5766D56E}"/>
              </a:ext>
            </a:extLst>
          </p:cNvPr>
          <p:cNvPicPr preferRelativeResize="0"/>
          <p:nvPr/>
        </p:nvPicPr>
        <p:blipFill rotWithShape="1">
          <a:blip r:embed="rId3">
            <a:alphaModFix/>
          </a:blip>
          <a:srcRect/>
          <a:stretch/>
        </p:blipFill>
        <p:spPr>
          <a:xfrm>
            <a:off x="9052968" y="6217920"/>
            <a:ext cx="1910688" cy="640081"/>
          </a:xfrm>
          <a:prstGeom prst="rect">
            <a:avLst/>
          </a:prstGeom>
          <a:noFill/>
          <a:ln>
            <a:noFill/>
          </a:ln>
        </p:spPr>
      </p:pic>
    </p:spTree>
    <p:extLst>
      <p:ext uri="{BB962C8B-B14F-4D97-AF65-F5344CB8AC3E}">
        <p14:creationId xmlns:p14="http://schemas.microsoft.com/office/powerpoint/2010/main" val="263219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419B196B-0A0B-5AF7-C9A8-21C7CB2A1BB6}"/>
            </a:ext>
          </a:extLst>
        </p:cNvPr>
        <p:cNvGrpSpPr/>
        <p:nvPr/>
      </p:nvGrpSpPr>
      <p:grpSpPr>
        <a:xfrm>
          <a:off x="0" y="0"/>
          <a:ext cx="0" cy="0"/>
          <a:chOff x="0" y="0"/>
          <a:chExt cx="0" cy="0"/>
        </a:xfrm>
      </p:grpSpPr>
      <p:sp>
        <p:nvSpPr>
          <p:cNvPr id="147" name="Google Shape;147;p5">
            <a:extLst>
              <a:ext uri="{FF2B5EF4-FFF2-40B4-BE49-F238E27FC236}">
                <a16:creationId xmlns:a16="http://schemas.microsoft.com/office/drawing/2014/main" id="{B7984748-4ED3-1876-F4F6-2D247DF9032D}"/>
              </a:ext>
            </a:extLst>
          </p:cNvPr>
          <p:cNvSpPr txBox="1">
            <a:spLocks noGrp="1"/>
          </p:cNvSpPr>
          <p:nvPr>
            <p:ph type="title"/>
          </p:nvPr>
        </p:nvSpPr>
        <p:spPr>
          <a:xfrm>
            <a:off x="420624" y="365125"/>
            <a:ext cx="10515600" cy="1325563"/>
          </a:xfrm>
          <a:prstGeom prst="rect">
            <a:avLst/>
          </a:prstGeom>
          <a:solidFill>
            <a:schemeClr val="lt2"/>
          </a:solidFill>
          <a:ln>
            <a:noFill/>
          </a:ln>
        </p:spPr>
        <p:txBody>
          <a:bodyPr spcFirstLastPara="1" wrap="square" lIns="91425" tIns="45700" rIns="91425" bIns="45700" anchor="ctr" anchorCtr="0">
            <a:normAutofit/>
          </a:bodyPr>
          <a:lstStyle/>
          <a:p>
            <a:pPr lvl="0">
              <a:spcBef>
                <a:spcPts val="0"/>
              </a:spcBef>
              <a:buClr>
                <a:schemeClr val="dk2"/>
              </a:buClr>
              <a:buSzPts val="5200"/>
            </a:pPr>
            <a:r>
              <a:rPr lang="en-US"/>
              <a:t>The title of the novel: Home of the Brave</a:t>
            </a:r>
            <a:endParaRPr/>
          </a:p>
        </p:txBody>
      </p:sp>
      <p:sp>
        <p:nvSpPr>
          <p:cNvPr id="148" name="Google Shape;148;p5">
            <a:extLst>
              <a:ext uri="{FF2B5EF4-FFF2-40B4-BE49-F238E27FC236}">
                <a16:creationId xmlns:a16="http://schemas.microsoft.com/office/drawing/2014/main" id="{CC348EF1-6E01-6014-A686-44B295507861}"/>
              </a:ext>
            </a:extLst>
          </p:cNvPr>
          <p:cNvSpPr txBox="1">
            <a:spLocks noGrp="1"/>
          </p:cNvSpPr>
          <p:nvPr>
            <p:ph type="body" idx="1"/>
          </p:nvPr>
        </p:nvSpPr>
        <p:spPr>
          <a:xfrm>
            <a:off x="420624" y="1825625"/>
            <a:ext cx="10515600" cy="4206383"/>
          </a:xfrm>
          <a:prstGeom prst="rect">
            <a:avLst/>
          </a:prstGeom>
          <a:noFill/>
          <a:ln>
            <a:noFill/>
          </a:ln>
        </p:spPr>
        <p:txBody>
          <a:bodyPr spcFirstLastPara="1" wrap="square" lIns="91425" tIns="45700" rIns="91425" bIns="45700" anchor="t" anchorCtr="0">
            <a:normAutofit/>
          </a:bodyPr>
          <a:lstStyle/>
          <a:p>
            <a:pPr lvl="0">
              <a:lnSpc>
                <a:spcPct val="100000"/>
              </a:lnSpc>
              <a:spcBef>
                <a:spcPts val="0"/>
              </a:spcBef>
              <a:buClr>
                <a:srgbClr val="F09079"/>
              </a:buClr>
              <a:buSzPts val="2400"/>
              <a:buChar char="⬩"/>
            </a:pPr>
            <a:r>
              <a:rPr lang="en-US"/>
              <a:t>Think of a reason why this is a very American title. </a:t>
            </a:r>
          </a:p>
          <a:p>
            <a:pPr lvl="0">
              <a:lnSpc>
                <a:spcPct val="100000"/>
              </a:lnSpc>
              <a:spcBef>
                <a:spcPts val="0"/>
              </a:spcBef>
              <a:buClr>
                <a:srgbClr val="F09079"/>
              </a:buClr>
              <a:buSzPts val="2400"/>
              <a:buChar char="⬩"/>
            </a:pPr>
            <a:endParaRPr lang="en-US"/>
          </a:p>
          <a:p>
            <a:pPr lvl="0">
              <a:lnSpc>
                <a:spcPct val="100000"/>
              </a:lnSpc>
              <a:spcBef>
                <a:spcPts val="0"/>
              </a:spcBef>
              <a:buClr>
                <a:srgbClr val="F09079"/>
              </a:buClr>
              <a:buSzPts val="2400"/>
              <a:buChar char="⬩"/>
            </a:pPr>
            <a:r>
              <a:rPr lang="en-US"/>
              <a:t>Home of the Brave is very American, because: ……………………………………………………………………………………….. ………………………………………………………………………………………… ………………………………………………………………………………………………………………….. </a:t>
            </a:r>
            <a:endParaRPr/>
          </a:p>
        </p:txBody>
      </p:sp>
      <p:sp>
        <p:nvSpPr>
          <p:cNvPr id="149" name="Google Shape;149;p5">
            <a:extLst>
              <a:ext uri="{FF2B5EF4-FFF2-40B4-BE49-F238E27FC236}">
                <a16:creationId xmlns:a16="http://schemas.microsoft.com/office/drawing/2014/main" id="{A7A58619-59EF-E4AE-65E4-A4C1E32248A3}"/>
              </a:ext>
            </a:extLst>
          </p:cNvPr>
          <p:cNvSpPr txBox="1">
            <a:spLocks noGrp="1"/>
          </p:cNvSpPr>
          <p:nvPr>
            <p:ph type="dt" idx="10"/>
          </p:nvPr>
        </p:nvSpPr>
        <p:spPr>
          <a:xfrm>
            <a:off x="420624" y="6217920"/>
            <a:ext cx="2743200" cy="6400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Projectgroep burgerschap</a:t>
            </a:r>
            <a:endParaRPr/>
          </a:p>
        </p:txBody>
      </p:sp>
      <p:sp>
        <p:nvSpPr>
          <p:cNvPr id="150" name="Google Shape;150;p5">
            <a:extLst>
              <a:ext uri="{FF2B5EF4-FFF2-40B4-BE49-F238E27FC236}">
                <a16:creationId xmlns:a16="http://schemas.microsoft.com/office/drawing/2014/main" id="{142325FB-82E4-19C3-CD89-177B7504C56D}"/>
              </a:ext>
            </a:extLst>
          </p:cNvPr>
          <p:cNvSpPr txBox="1">
            <a:spLocks noGrp="1"/>
          </p:cNvSpPr>
          <p:nvPr>
            <p:ph type="ftr" idx="11"/>
          </p:nvPr>
        </p:nvSpPr>
        <p:spPr>
          <a:xfrm>
            <a:off x="3767328" y="6217920"/>
            <a:ext cx="7196328" cy="6400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51" name="Google Shape;151;p5">
            <a:extLst>
              <a:ext uri="{FF2B5EF4-FFF2-40B4-BE49-F238E27FC236}">
                <a16:creationId xmlns:a16="http://schemas.microsoft.com/office/drawing/2014/main" id="{79C855C2-54D9-3263-FCB2-2FF991FCC35E}"/>
              </a:ext>
            </a:extLst>
          </p:cNvPr>
          <p:cNvSpPr txBox="1">
            <a:spLocks noGrp="1"/>
          </p:cNvSpPr>
          <p:nvPr>
            <p:ph type="sldNum" idx="12"/>
          </p:nvPr>
        </p:nvSpPr>
        <p:spPr>
          <a:xfrm>
            <a:off x="11503152" y="-18288"/>
            <a:ext cx="6858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7</a:t>
            </a:fld>
            <a:endParaRPr/>
          </a:p>
        </p:txBody>
      </p:sp>
      <p:pic>
        <p:nvPicPr>
          <p:cNvPr id="152" name="Google Shape;152;p5" descr="Afbeelding met tekst, Lettertype, Graphics, logo&#10;&#10;Door AI gegenereerde inhoud is mogelijk onjuist.">
            <a:extLst>
              <a:ext uri="{FF2B5EF4-FFF2-40B4-BE49-F238E27FC236}">
                <a16:creationId xmlns:a16="http://schemas.microsoft.com/office/drawing/2014/main" id="{DD9D9968-A20E-9271-D02E-6EE93A497531}"/>
              </a:ext>
            </a:extLst>
          </p:cNvPr>
          <p:cNvPicPr preferRelativeResize="0"/>
          <p:nvPr/>
        </p:nvPicPr>
        <p:blipFill rotWithShape="1">
          <a:blip r:embed="rId3">
            <a:alphaModFix/>
          </a:blip>
          <a:srcRect/>
          <a:stretch/>
        </p:blipFill>
        <p:spPr>
          <a:xfrm>
            <a:off x="9052968" y="6217920"/>
            <a:ext cx="1910688" cy="640081"/>
          </a:xfrm>
          <a:prstGeom prst="rect">
            <a:avLst/>
          </a:prstGeom>
          <a:noFill/>
          <a:ln>
            <a:noFill/>
          </a:ln>
        </p:spPr>
      </p:pic>
      <p:pic>
        <p:nvPicPr>
          <p:cNvPr id="2" name="Afbeelding 1" descr="Home of the Brave">
            <a:extLst>
              <a:ext uri="{FF2B5EF4-FFF2-40B4-BE49-F238E27FC236}">
                <a16:creationId xmlns:a16="http://schemas.microsoft.com/office/drawing/2014/main" id="{F5E04685-03F3-4E56-9AA8-58A0A1B084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2325" y="1690688"/>
            <a:ext cx="2851974" cy="4190813"/>
          </a:xfrm>
          <a:prstGeom prst="rect">
            <a:avLst/>
          </a:prstGeom>
          <a:noFill/>
          <a:ln>
            <a:noFill/>
          </a:ln>
        </p:spPr>
      </p:pic>
    </p:spTree>
    <p:extLst>
      <p:ext uri="{BB962C8B-B14F-4D97-AF65-F5344CB8AC3E}">
        <p14:creationId xmlns:p14="http://schemas.microsoft.com/office/powerpoint/2010/main" val="178607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6E39DF83-E875-FD4C-62EB-AE081F163E0A}"/>
            </a:ext>
          </a:extLst>
        </p:cNvPr>
        <p:cNvGrpSpPr/>
        <p:nvPr/>
      </p:nvGrpSpPr>
      <p:grpSpPr>
        <a:xfrm>
          <a:off x="0" y="0"/>
          <a:ext cx="0" cy="0"/>
          <a:chOff x="0" y="0"/>
          <a:chExt cx="0" cy="0"/>
        </a:xfrm>
      </p:grpSpPr>
      <p:sp>
        <p:nvSpPr>
          <p:cNvPr id="147" name="Google Shape;147;p5">
            <a:extLst>
              <a:ext uri="{FF2B5EF4-FFF2-40B4-BE49-F238E27FC236}">
                <a16:creationId xmlns:a16="http://schemas.microsoft.com/office/drawing/2014/main" id="{B2B4FCA4-A6F8-2488-BD53-29F4B966D626}"/>
              </a:ext>
            </a:extLst>
          </p:cNvPr>
          <p:cNvSpPr txBox="1">
            <a:spLocks noGrp="1"/>
          </p:cNvSpPr>
          <p:nvPr>
            <p:ph type="title"/>
          </p:nvPr>
        </p:nvSpPr>
        <p:spPr>
          <a:xfrm>
            <a:off x="420624" y="365125"/>
            <a:ext cx="10515600" cy="1325563"/>
          </a:xfrm>
          <a:prstGeom prst="rect">
            <a:avLst/>
          </a:prstGeom>
          <a:solidFill>
            <a:schemeClr val="lt2"/>
          </a:solidFill>
          <a:ln>
            <a:noFill/>
          </a:ln>
        </p:spPr>
        <p:txBody>
          <a:bodyPr spcFirstLastPara="1" wrap="square" lIns="91425" tIns="45700" rIns="91425" bIns="45700" anchor="ctr" anchorCtr="0">
            <a:normAutofit/>
          </a:bodyPr>
          <a:lstStyle/>
          <a:p>
            <a:pPr lvl="0">
              <a:lnSpc>
                <a:spcPct val="100000"/>
              </a:lnSpc>
              <a:spcBef>
                <a:spcPts val="0"/>
              </a:spcBef>
              <a:buClr>
                <a:srgbClr val="F09079"/>
              </a:buClr>
              <a:buSzPts val="2400"/>
            </a:pPr>
            <a:r>
              <a:rPr lang="en-US"/>
              <a:t>‘The Star-Spangled Banner’ – </a:t>
            </a:r>
            <a:br>
              <a:rPr lang="en-US"/>
            </a:br>
            <a:r>
              <a:rPr lang="en-US" sz="2400"/>
              <a:t>the American National Anthem (het </a:t>
            </a:r>
            <a:r>
              <a:rPr lang="en-US" sz="2400" err="1"/>
              <a:t>Amerikaanse</a:t>
            </a:r>
            <a:r>
              <a:rPr lang="en-US" sz="2400"/>
              <a:t> volkslied) </a:t>
            </a:r>
            <a:endParaRPr sz="2400"/>
          </a:p>
        </p:txBody>
      </p:sp>
      <p:sp>
        <p:nvSpPr>
          <p:cNvPr id="148" name="Google Shape;148;p5">
            <a:extLst>
              <a:ext uri="{FF2B5EF4-FFF2-40B4-BE49-F238E27FC236}">
                <a16:creationId xmlns:a16="http://schemas.microsoft.com/office/drawing/2014/main" id="{029B2EBB-04D5-8ABE-559E-115A3507F6EB}"/>
              </a:ext>
            </a:extLst>
          </p:cNvPr>
          <p:cNvSpPr txBox="1">
            <a:spLocks noGrp="1"/>
          </p:cNvSpPr>
          <p:nvPr>
            <p:ph type="body" idx="1"/>
          </p:nvPr>
        </p:nvSpPr>
        <p:spPr>
          <a:xfrm>
            <a:off x="420624" y="1825625"/>
            <a:ext cx="10515600" cy="4206383"/>
          </a:xfrm>
          <a:prstGeom prst="rect">
            <a:avLst/>
          </a:prstGeom>
          <a:noFill/>
          <a:ln>
            <a:noFill/>
          </a:ln>
        </p:spPr>
        <p:txBody>
          <a:bodyPr spcFirstLastPara="1" wrap="square" lIns="91425" tIns="45700" rIns="91425" bIns="45700" anchor="t" anchorCtr="0">
            <a:normAutofit/>
          </a:bodyPr>
          <a:lstStyle/>
          <a:p>
            <a:pPr lvl="0">
              <a:lnSpc>
                <a:spcPct val="100000"/>
              </a:lnSpc>
              <a:spcBef>
                <a:spcPts val="0"/>
              </a:spcBef>
              <a:buClr>
                <a:srgbClr val="F09079"/>
              </a:buClr>
              <a:buSzPts val="2400"/>
              <a:buChar char="⬩"/>
            </a:pPr>
            <a:endParaRPr lang="en-US"/>
          </a:p>
          <a:p>
            <a:pPr lvl="0">
              <a:lnSpc>
                <a:spcPct val="100000"/>
              </a:lnSpc>
              <a:spcBef>
                <a:spcPts val="0"/>
              </a:spcBef>
              <a:buClr>
                <a:srgbClr val="F09079"/>
              </a:buClr>
              <a:buSzPts val="2400"/>
              <a:buChar char="⬩"/>
            </a:pPr>
            <a:r>
              <a:rPr lang="en-US"/>
              <a:t>O! say can you see by the dawn’s early light, </a:t>
            </a:r>
          </a:p>
          <a:p>
            <a:pPr lvl="0">
              <a:lnSpc>
                <a:spcPct val="100000"/>
              </a:lnSpc>
              <a:spcBef>
                <a:spcPts val="0"/>
              </a:spcBef>
              <a:buClr>
                <a:srgbClr val="F09079"/>
              </a:buClr>
              <a:buSzPts val="2400"/>
              <a:buChar char="⬩"/>
            </a:pPr>
            <a:r>
              <a:rPr lang="en-US"/>
              <a:t>What so proudly we hailed at the twilight’s last gleaming, </a:t>
            </a:r>
          </a:p>
          <a:p>
            <a:pPr lvl="0">
              <a:lnSpc>
                <a:spcPct val="100000"/>
              </a:lnSpc>
              <a:spcBef>
                <a:spcPts val="0"/>
              </a:spcBef>
              <a:buClr>
                <a:srgbClr val="F09079"/>
              </a:buClr>
              <a:buSzPts val="2400"/>
              <a:buChar char="⬩"/>
            </a:pPr>
            <a:r>
              <a:rPr lang="en-US"/>
              <a:t>Whose broad stripes and bright stars through the perilous fight, </a:t>
            </a:r>
          </a:p>
          <a:p>
            <a:pPr lvl="0">
              <a:lnSpc>
                <a:spcPct val="100000"/>
              </a:lnSpc>
              <a:spcBef>
                <a:spcPts val="0"/>
              </a:spcBef>
              <a:buClr>
                <a:srgbClr val="F09079"/>
              </a:buClr>
              <a:buSzPts val="2400"/>
              <a:buChar char="⬩"/>
            </a:pPr>
            <a:r>
              <a:rPr lang="en-US"/>
              <a:t>O’er the ramparts we </a:t>
            </a:r>
            <a:r>
              <a:rPr lang="en-US" err="1"/>
              <a:t>watch’d</a:t>
            </a:r>
            <a:r>
              <a:rPr lang="en-US"/>
              <a:t>, were so gallantly streaming? </a:t>
            </a:r>
          </a:p>
          <a:p>
            <a:pPr lvl="0">
              <a:lnSpc>
                <a:spcPct val="100000"/>
              </a:lnSpc>
              <a:spcBef>
                <a:spcPts val="0"/>
              </a:spcBef>
              <a:buClr>
                <a:srgbClr val="F09079"/>
              </a:buClr>
              <a:buSzPts val="2400"/>
              <a:buChar char="⬩"/>
            </a:pPr>
            <a:r>
              <a:rPr lang="en-US"/>
              <a:t>And the Rockets’ red glare, the Bombs bursting in air, </a:t>
            </a:r>
          </a:p>
          <a:p>
            <a:pPr lvl="0">
              <a:lnSpc>
                <a:spcPct val="100000"/>
              </a:lnSpc>
              <a:spcBef>
                <a:spcPts val="0"/>
              </a:spcBef>
              <a:buClr>
                <a:srgbClr val="F09079"/>
              </a:buClr>
              <a:buSzPts val="2400"/>
              <a:buChar char="⬩"/>
            </a:pPr>
            <a:r>
              <a:rPr lang="en-US"/>
              <a:t>Gave proof through the night that our Flag was still there; </a:t>
            </a:r>
          </a:p>
          <a:p>
            <a:pPr lvl="0">
              <a:lnSpc>
                <a:spcPct val="100000"/>
              </a:lnSpc>
              <a:spcBef>
                <a:spcPts val="0"/>
              </a:spcBef>
              <a:buClr>
                <a:srgbClr val="F09079"/>
              </a:buClr>
              <a:buSzPts val="2400"/>
              <a:buChar char="⬩"/>
            </a:pPr>
            <a:r>
              <a:rPr lang="en-US"/>
              <a:t>O! say does that star-spangled Banner yet wave, </a:t>
            </a:r>
          </a:p>
          <a:p>
            <a:pPr lvl="0">
              <a:lnSpc>
                <a:spcPct val="100000"/>
              </a:lnSpc>
              <a:spcBef>
                <a:spcPts val="0"/>
              </a:spcBef>
              <a:buClr>
                <a:srgbClr val="F09079"/>
              </a:buClr>
              <a:buSzPts val="2400"/>
              <a:buChar char="⬩"/>
            </a:pPr>
            <a:r>
              <a:rPr lang="en-US"/>
              <a:t>O’er the Land of the free and </a:t>
            </a:r>
            <a:r>
              <a:rPr lang="en-US" b="1"/>
              <a:t>the home of the brave</a:t>
            </a:r>
            <a:r>
              <a:rPr lang="en-US"/>
              <a:t>? </a:t>
            </a:r>
          </a:p>
        </p:txBody>
      </p:sp>
      <p:sp>
        <p:nvSpPr>
          <p:cNvPr id="149" name="Google Shape;149;p5">
            <a:extLst>
              <a:ext uri="{FF2B5EF4-FFF2-40B4-BE49-F238E27FC236}">
                <a16:creationId xmlns:a16="http://schemas.microsoft.com/office/drawing/2014/main" id="{F3C076DB-4B3C-376D-F573-1A1DF3EA584D}"/>
              </a:ext>
            </a:extLst>
          </p:cNvPr>
          <p:cNvSpPr txBox="1">
            <a:spLocks noGrp="1"/>
          </p:cNvSpPr>
          <p:nvPr>
            <p:ph type="dt" idx="10"/>
          </p:nvPr>
        </p:nvSpPr>
        <p:spPr>
          <a:xfrm>
            <a:off x="420624" y="6217920"/>
            <a:ext cx="2743200" cy="6400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Projectgroep burgerschap</a:t>
            </a:r>
            <a:endParaRPr/>
          </a:p>
        </p:txBody>
      </p:sp>
      <p:sp>
        <p:nvSpPr>
          <p:cNvPr id="150" name="Google Shape;150;p5">
            <a:extLst>
              <a:ext uri="{FF2B5EF4-FFF2-40B4-BE49-F238E27FC236}">
                <a16:creationId xmlns:a16="http://schemas.microsoft.com/office/drawing/2014/main" id="{E1EF4E48-1E6C-F7C2-9E8E-160D380CBAA7}"/>
              </a:ext>
            </a:extLst>
          </p:cNvPr>
          <p:cNvSpPr txBox="1">
            <a:spLocks noGrp="1"/>
          </p:cNvSpPr>
          <p:nvPr>
            <p:ph type="ftr" idx="11"/>
          </p:nvPr>
        </p:nvSpPr>
        <p:spPr>
          <a:xfrm>
            <a:off x="3767328" y="6217920"/>
            <a:ext cx="7196328" cy="6400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51" name="Google Shape;151;p5">
            <a:extLst>
              <a:ext uri="{FF2B5EF4-FFF2-40B4-BE49-F238E27FC236}">
                <a16:creationId xmlns:a16="http://schemas.microsoft.com/office/drawing/2014/main" id="{D587E480-CC96-961C-B784-AF99CA137154}"/>
              </a:ext>
            </a:extLst>
          </p:cNvPr>
          <p:cNvSpPr txBox="1">
            <a:spLocks noGrp="1"/>
          </p:cNvSpPr>
          <p:nvPr>
            <p:ph type="sldNum" idx="12"/>
          </p:nvPr>
        </p:nvSpPr>
        <p:spPr>
          <a:xfrm>
            <a:off x="11503152" y="-18288"/>
            <a:ext cx="6858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8</a:t>
            </a:fld>
            <a:endParaRPr/>
          </a:p>
        </p:txBody>
      </p:sp>
      <p:pic>
        <p:nvPicPr>
          <p:cNvPr id="152" name="Google Shape;152;p5" descr="Afbeelding met tekst, Lettertype, Graphics, logo&#10;&#10;Door AI gegenereerde inhoud is mogelijk onjuist.">
            <a:extLst>
              <a:ext uri="{FF2B5EF4-FFF2-40B4-BE49-F238E27FC236}">
                <a16:creationId xmlns:a16="http://schemas.microsoft.com/office/drawing/2014/main" id="{95FF6FE7-9C12-58DF-F68E-E1991A28185E}"/>
              </a:ext>
            </a:extLst>
          </p:cNvPr>
          <p:cNvPicPr preferRelativeResize="0"/>
          <p:nvPr/>
        </p:nvPicPr>
        <p:blipFill rotWithShape="1">
          <a:blip r:embed="rId3">
            <a:alphaModFix/>
          </a:blip>
          <a:srcRect/>
          <a:stretch/>
        </p:blipFill>
        <p:spPr>
          <a:xfrm>
            <a:off x="9052968" y="6217920"/>
            <a:ext cx="1910688" cy="640081"/>
          </a:xfrm>
          <a:prstGeom prst="rect">
            <a:avLst/>
          </a:prstGeom>
          <a:noFill/>
          <a:ln>
            <a:noFill/>
          </a:ln>
        </p:spPr>
      </p:pic>
      <p:pic>
        <p:nvPicPr>
          <p:cNvPr id="2" name="Afbeelding 1">
            <a:extLst>
              <a:ext uri="{FF2B5EF4-FFF2-40B4-BE49-F238E27FC236}">
                <a16:creationId xmlns:a16="http://schemas.microsoft.com/office/drawing/2014/main" id="{A85015C5-1E9B-D6ED-9729-A1DD1ED0CB01}"/>
              </a:ext>
            </a:extLst>
          </p:cNvPr>
          <p:cNvPicPr>
            <a:picLocks noChangeAspect="1"/>
          </p:cNvPicPr>
          <p:nvPr/>
        </p:nvPicPr>
        <p:blipFill>
          <a:blip r:embed="rId4"/>
          <a:stretch>
            <a:fillRect/>
          </a:stretch>
        </p:blipFill>
        <p:spPr>
          <a:xfrm>
            <a:off x="7884535" y="675704"/>
            <a:ext cx="3051689" cy="2029968"/>
          </a:xfrm>
          <a:prstGeom prst="rect">
            <a:avLst/>
          </a:prstGeom>
        </p:spPr>
      </p:pic>
    </p:spTree>
    <p:extLst>
      <p:ext uri="{BB962C8B-B14F-4D97-AF65-F5344CB8AC3E}">
        <p14:creationId xmlns:p14="http://schemas.microsoft.com/office/powerpoint/2010/main" val="21140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10A0A-3591-A0B8-16E4-72639A608A90}"/>
              </a:ext>
            </a:extLst>
          </p:cNvPr>
          <p:cNvSpPr>
            <a:spLocks noGrp="1"/>
          </p:cNvSpPr>
          <p:nvPr>
            <p:ph type="title"/>
          </p:nvPr>
        </p:nvSpPr>
        <p:spPr/>
        <p:txBody>
          <a:bodyPr/>
          <a:lstStyle/>
          <a:p>
            <a:r>
              <a:rPr lang="nl-NL"/>
              <a:t>Write </a:t>
            </a:r>
            <a:r>
              <a:rPr lang="nl-NL" err="1"/>
              <a:t>about</a:t>
            </a:r>
            <a:r>
              <a:rPr lang="nl-NL"/>
              <a:t> </a:t>
            </a:r>
            <a:r>
              <a:rPr lang="nl-NL" err="1"/>
              <a:t>what</a:t>
            </a:r>
            <a:r>
              <a:rPr lang="nl-NL"/>
              <a:t> </a:t>
            </a:r>
            <a:r>
              <a:rPr lang="nl-NL" err="1"/>
              <a:t>you</a:t>
            </a:r>
            <a:r>
              <a:rPr lang="nl-NL"/>
              <a:t> have </a:t>
            </a:r>
            <a:r>
              <a:rPr lang="nl-NL" err="1"/>
              <a:t>learned</a:t>
            </a:r>
            <a:r>
              <a:rPr lang="nl-NL"/>
              <a:t> </a:t>
            </a:r>
            <a:r>
              <a:rPr lang="nl-NL" err="1"/>
              <a:t>this</a:t>
            </a:r>
            <a:r>
              <a:rPr lang="nl-NL"/>
              <a:t> </a:t>
            </a:r>
            <a:r>
              <a:rPr lang="nl-NL" err="1"/>
              <a:t>lesson</a:t>
            </a:r>
            <a:endParaRPr lang="en-NL"/>
          </a:p>
        </p:txBody>
      </p:sp>
      <p:sp>
        <p:nvSpPr>
          <p:cNvPr id="3" name="Tijdelijke aanduiding voor inhoud 2">
            <a:extLst>
              <a:ext uri="{FF2B5EF4-FFF2-40B4-BE49-F238E27FC236}">
                <a16:creationId xmlns:a16="http://schemas.microsoft.com/office/drawing/2014/main" id="{79463929-96F3-8A28-AB19-707F3D336606}"/>
              </a:ext>
            </a:extLst>
          </p:cNvPr>
          <p:cNvSpPr>
            <a:spLocks noGrp="1"/>
          </p:cNvSpPr>
          <p:nvPr>
            <p:ph idx="1"/>
          </p:nvPr>
        </p:nvSpPr>
        <p:spPr/>
        <p:txBody>
          <a:bodyPr vert="horz" lIns="91440" tIns="45720" rIns="91440" bIns="45720" rtlCol="0" anchor="t">
            <a:normAutofit lnSpcReduction="10000"/>
          </a:bodyPr>
          <a:lstStyle/>
          <a:p>
            <a:pPr marL="0" indent="0">
              <a:buNone/>
            </a:pPr>
            <a:r>
              <a:rPr lang="nl-NL" err="1"/>
              <a:t>What</a:t>
            </a:r>
            <a:r>
              <a:rPr lang="nl-NL"/>
              <a:t> </a:t>
            </a:r>
            <a:r>
              <a:rPr lang="nl-NL" err="1"/>
              <a:t>did</a:t>
            </a:r>
            <a:r>
              <a:rPr lang="nl-NL"/>
              <a:t> </a:t>
            </a:r>
            <a:r>
              <a:rPr lang="nl-NL" err="1"/>
              <a:t>you</a:t>
            </a:r>
            <a:r>
              <a:rPr lang="nl-NL"/>
              <a:t> </a:t>
            </a:r>
            <a:r>
              <a:rPr lang="nl-NL" err="1"/>
              <a:t>learn</a:t>
            </a:r>
            <a:r>
              <a:rPr lang="nl-NL"/>
              <a:t> </a:t>
            </a:r>
            <a:r>
              <a:rPr lang="nl-NL" err="1"/>
              <a:t>this</a:t>
            </a:r>
            <a:r>
              <a:rPr lang="nl-NL"/>
              <a:t> </a:t>
            </a:r>
            <a:r>
              <a:rPr lang="nl-NL" err="1"/>
              <a:t>lesson</a:t>
            </a:r>
            <a:r>
              <a:rPr lang="nl-NL"/>
              <a:t>?</a:t>
            </a:r>
          </a:p>
          <a:p>
            <a:pPr marL="0" indent="0">
              <a:buNone/>
            </a:pPr>
            <a:endParaRPr lang="nl-NL"/>
          </a:p>
          <a:p>
            <a:pPr marL="0" indent="0">
              <a:buNone/>
            </a:pPr>
            <a:r>
              <a:rPr lang="nl-NL" err="1"/>
              <a:t>Homework</a:t>
            </a:r>
          </a:p>
          <a:p>
            <a:pPr marL="0" indent="0">
              <a:buNone/>
            </a:pPr>
            <a:endParaRPr lang="nl-NL"/>
          </a:p>
          <a:p>
            <a:pPr marL="0" indent="0">
              <a:buNone/>
            </a:pPr>
            <a:r>
              <a:rPr lang="nl-NL"/>
              <a:t>Write a </a:t>
            </a:r>
            <a:r>
              <a:rPr lang="nl-NL" err="1"/>
              <a:t>text</a:t>
            </a:r>
            <a:r>
              <a:rPr lang="nl-NL"/>
              <a:t> </a:t>
            </a:r>
            <a:r>
              <a:rPr lang="nl-NL" err="1"/>
              <a:t>about</a:t>
            </a:r>
            <a:r>
              <a:rPr lang="nl-NL"/>
              <a:t>: (</a:t>
            </a:r>
            <a:r>
              <a:rPr lang="nl-NL" err="1"/>
              <a:t>you</a:t>
            </a:r>
            <a:r>
              <a:rPr lang="nl-NL"/>
              <a:t> </a:t>
            </a:r>
            <a:r>
              <a:rPr lang="nl-NL" err="1"/>
              <a:t>can</a:t>
            </a:r>
            <a:r>
              <a:rPr lang="nl-NL"/>
              <a:t> </a:t>
            </a:r>
            <a:r>
              <a:rPr lang="nl-NL" err="1"/>
              <a:t>choose</a:t>
            </a:r>
            <a:r>
              <a:rPr lang="nl-NL"/>
              <a:t>)</a:t>
            </a:r>
          </a:p>
          <a:p>
            <a:r>
              <a:rPr lang="nl-NL" err="1"/>
              <a:t>Being</a:t>
            </a:r>
            <a:r>
              <a:rPr lang="nl-NL"/>
              <a:t> new in a </a:t>
            </a:r>
            <a:r>
              <a:rPr lang="nl-NL" err="1"/>
              <a:t>strange</a:t>
            </a:r>
            <a:r>
              <a:rPr lang="nl-NL"/>
              <a:t> land</a:t>
            </a:r>
          </a:p>
          <a:p>
            <a:r>
              <a:rPr lang="nl-NL" err="1"/>
              <a:t>Something</a:t>
            </a:r>
            <a:r>
              <a:rPr lang="nl-NL"/>
              <a:t> </a:t>
            </a:r>
            <a:r>
              <a:rPr lang="nl-NL" err="1"/>
              <a:t>that</a:t>
            </a:r>
            <a:r>
              <a:rPr lang="nl-NL"/>
              <a:t> is </a:t>
            </a:r>
            <a:r>
              <a:rPr lang="nl-NL" err="1"/>
              <a:t>know</a:t>
            </a:r>
            <a:r>
              <a:rPr lang="nl-NL"/>
              <a:t> </a:t>
            </a:r>
            <a:r>
              <a:rPr lang="nl-NL" err="1"/>
              <a:t>to</a:t>
            </a:r>
            <a:r>
              <a:rPr lang="nl-NL"/>
              <a:t> </a:t>
            </a:r>
            <a:r>
              <a:rPr lang="nl-NL" err="1"/>
              <a:t>you</a:t>
            </a:r>
            <a:r>
              <a:rPr lang="nl-NL"/>
              <a:t> but </a:t>
            </a:r>
            <a:r>
              <a:rPr lang="nl-NL" err="1"/>
              <a:t>strange</a:t>
            </a:r>
            <a:r>
              <a:rPr lang="nl-NL"/>
              <a:t> </a:t>
            </a:r>
            <a:r>
              <a:rPr lang="nl-NL" err="1"/>
              <a:t>to</a:t>
            </a:r>
            <a:r>
              <a:rPr lang="nl-NL"/>
              <a:t> </a:t>
            </a:r>
            <a:r>
              <a:rPr lang="nl-NL" err="1"/>
              <a:t>someone</a:t>
            </a:r>
            <a:r>
              <a:rPr lang="nl-NL"/>
              <a:t> </a:t>
            </a:r>
            <a:r>
              <a:rPr lang="nl-NL" err="1"/>
              <a:t>else</a:t>
            </a:r>
            <a:r>
              <a:rPr lang="nl-NL"/>
              <a:t> (like ‘</a:t>
            </a:r>
            <a:r>
              <a:rPr lang="nl-NL" err="1"/>
              <a:t>snow</a:t>
            </a:r>
            <a:r>
              <a:rPr lang="nl-NL"/>
              <a:t>’)</a:t>
            </a:r>
          </a:p>
          <a:p>
            <a:r>
              <a:rPr lang="nl-NL" err="1"/>
              <a:t>Someone</a:t>
            </a:r>
            <a:r>
              <a:rPr lang="nl-NL"/>
              <a:t> </a:t>
            </a:r>
            <a:r>
              <a:rPr lang="nl-NL" err="1"/>
              <a:t>who</a:t>
            </a:r>
            <a:r>
              <a:rPr lang="nl-NL"/>
              <a:t> is brave</a:t>
            </a:r>
          </a:p>
          <a:p>
            <a:pPr marL="0" indent="0">
              <a:buNone/>
            </a:pPr>
            <a:endParaRPr lang="nl-NL"/>
          </a:p>
          <a:p>
            <a:endParaRPr lang="nl-NL"/>
          </a:p>
        </p:txBody>
      </p:sp>
    </p:spTree>
    <p:extLst>
      <p:ext uri="{BB962C8B-B14F-4D97-AF65-F5344CB8AC3E}">
        <p14:creationId xmlns:p14="http://schemas.microsoft.com/office/powerpoint/2010/main" val="2082007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F1BFC960C95541A42B979539600E30" ma:contentTypeVersion="13" ma:contentTypeDescription="Een nieuw document maken." ma:contentTypeScope="" ma:versionID="2d20ec1f913988772aff6dd578ce735f">
  <xsd:schema xmlns:xsd="http://www.w3.org/2001/XMLSchema" xmlns:xs="http://www.w3.org/2001/XMLSchema" xmlns:p="http://schemas.microsoft.com/office/2006/metadata/properties" xmlns:ns2="62e2fabc-4c46-4d07-8ef1-06f97854dd6e" xmlns:ns3="e19ec58c-2e49-45aa-aaed-a3083d7e7ae1" targetNamespace="http://schemas.microsoft.com/office/2006/metadata/properties" ma:root="true" ma:fieldsID="87333af4224490c115d6f3b74572fb4d" ns2:_="" ns3:_="">
    <xsd:import namespace="62e2fabc-4c46-4d07-8ef1-06f97854dd6e"/>
    <xsd:import namespace="e19ec58c-2e49-45aa-aaed-a3083d7e7a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2fabc-4c46-4d07-8ef1-06f97854d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0dc38ac3-5553-48f3-a03b-14e9a27855a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9ec58c-2e49-45aa-aaed-a3083d7e7a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b20b7e-acb7-4dd8-b959-3399a5bb64a8}" ma:internalName="TaxCatchAll" ma:showField="CatchAllData" ma:web="e19ec58c-2e49-45aa-aaed-a3083d7e7a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e2fabc-4c46-4d07-8ef1-06f97854dd6e">
      <Terms xmlns="http://schemas.microsoft.com/office/infopath/2007/PartnerControls"/>
    </lcf76f155ced4ddcb4097134ff3c332f>
    <TaxCatchAll xmlns="e19ec58c-2e49-45aa-aaed-a3083d7e7ae1" xsi:nil="true"/>
  </documentManagement>
</p:properties>
</file>

<file path=customXml/itemProps1.xml><?xml version="1.0" encoding="utf-8"?>
<ds:datastoreItem xmlns:ds="http://schemas.openxmlformats.org/officeDocument/2006/customXml" ds:itemID="{1F4C775B-B9D3-456E-AD81-A318DFD7D24B}">
  <ds:schemaRefs>
    <ds:schemaRef ds:uri="http://schemas.microsoft.com/sharepoint/v3/contenttype/forms"/>
  </ds:schemaRefs>
</ds:datastoreItem>
</file>

<file path=customXml/itemProps2.xml><?xml version="1.0" encoding="utf-8"?>
<ds:datastoreItem xmlns:ds="http://schemas.openxmlformats.org/officeDocument/2006/customXml" ds:itemID="{191808E0-EA4B-4DD9-818A-DA6CBEC44ED4}"/>
</file>

<file path=customXml/itemProps3.xml><?xml version="1.0" encoding="utf-8"?>
<ds:datastoreItem xmlns:ds="http://schemas.openxmlformats.org/officeDocument/2006/customXml" ds:itemID="{B40010B4-BCDE-4204-ADC6-EDB1D55A53D1}">
  <ds:schemaRefs>
    <ds:schemaRef ds:uri="7c2d5f1c-e411-4ead-ad8c-b096dcb50de4"/>
    <ds:schemaRef ds:uri="b57512ba-c9d3-42b3-8e16-49981f24b38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8</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Projectgroep burgerschap</vt:lpstr>
      <vt:lpstr>Klas 1 – ERK-niveau A1/A2</vt:lpstr>
      <vt:lpstr>Lesson plan + goals</vt:lpstr>
      <vt:lpstr> SNOW     think – pair - share</vt:lpstr>
      <vt:lpstr>Read ‘SNOW ’</vt:lpstr>
      <vt:lpstr>Answer the following questions</vt:lpstr>
      <vt:lpstr>The title of the novel: Home of the Brave</vt:lpstr>
      <vt:lpstr>‘The Star-Spangled Banner’ –  the American National Anthem (het Amerikaanse volkslied) </vt:lpstr>
      <vt:lpstr>Write about what you have learned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2025-06-25T11:08:46Z</dcterms:created>
  <dcterms:modified xsi:type="dcterms:W3CDTF">2025-06-25T11:15:51Z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0x01010078F1BFC960C95541A42B979539600E30</vt:lpwstr>
  </property>
  <property fmtid="{D5CDD505-2E9C-101B-9397-08002B2CF9AE}" pid="3" name="MediaServiceImageTags">
    <vt:lpwstr/>
  </property>
</Properties>
</file>