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embeddedFontLst>
    <p:embeddedFont>
      <p:font typeface="Helvetica Neue" panose="020B060402020202020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leAAQ0YJ8M0WKdJ+rZjG6ugYd5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D7CCC-C91F-F9FA-9B88-B21DBA1FF9CA}" v="1" dt="2025-06-24T11:40:58.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78D7CCC-C91F-F9FA-9B88-B21DBA1FF9CA}"/>
    <pc:docChg chg="modSld">
      <pc:chgData name="" userId="" providerId="" clId="Web-{178D7CCC-C91F-F9FA-9B88-B21DBA1FF9CA}" dt="2025-06-24T11:40:58.181" v="0" actId="1076"/>
      <pc:docMkLst>
        <pc:docMk/>
      </pc:docMkLst>
      <pc:sldChg chg="modSp">
        <pc:chgData name="" userId="" providerId="" clId="Web-{178D7CCC-C91F-F9FA-9B88-B21DBA1FF9CA}" dt="2025-06-24T11:40:58.181" v="0" actId="1076"/>
        <pc:sldMkLst>
          <pc:docMk/>
          <pc:sldMk cId="0" sldId="256"/>
        </pc:sldMkLst>
        <pc:picChg chg="mod">
          <ac:chgData name="" userId="" providerId="" clId="Web-{178D7CCC-C91F-F9FA-9B88-B21DBA1FF9CA}" dt="2025-06-24T11:40:58.181" v="0" actId="1076"/>
          <ac:picMkLst>
            <pc:docMk/>
            <pc:sldMk cId="0" sldId="256"/>
            <ac:picMk id="10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parrainages.org/benin-journee-ecole.php"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UrkJ_BynlrA"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200">
                <a:solidFill>
                  <a:schemeClr val="dk1"/>
                </a:solidFill>
                <a:latin typeface="Arial"/>
                <a:ea typeface="Arial"/>
                <a:cs typeface="Arial"/>
                <a:sym typeface="Arial"/>
              </a:rPr>
              <a:t>Voordat de leerlingen starten met het lezen van de tekst is het belangrijk om voorkennis te activeren en na te denken over welk beeld ze van Franstalig Afrika hebben en waar dit beeld vandaan komt.</a:t>
            </a:r>
            <a:endParaRPr/>
          </a:p>
          <a:p>
            <a:pPr marL="0" lvl="0" indent="0" algn="l" rtl="0">
              <a:spcBef>
                <a:spcPts val="0"/>
              </a:spcBef>
              <a:spcAft>
                <a:spcPts val="0"/>
              </a:spcAft>
              <a:buNone/>
            </a:pPr>
            <a:endParaRPr/>
          </a:p>
        </p:txBody>
      </p:sp>
      <p:sp>
        <p:nvSpPr>
          <p:cNvPr id="203" name="Google Shape;203;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a:solidFill>
                  <a:srgbClr val="000000"/>
                </a:solidFill>
                <a:latin typeface="Arial"/>
                <a:ea typeface="Arial"/>
                <a:cs typeface="Arial"/>
                <a:sym typeface="Arial"/>
              </a:rPr>
              <a:t>10</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fr-FR" sz="1200">
                <a:solidFill>
                  <a:schemeClr val="dk1"/>
                </a:solidFill>
                <a:latin typeface="Arial"/>
                <a:ea typeface="Arial"/>
                <a:cs typeface="Arial"/>
                <a:sym typeface="Arial"/>
              </a:rPr>
              <a:t>De leerlingen lezen de tekst op </a:t>
            </a:r>
            <a:r>
              <a:rPr lang="fr-FR" sz="12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https://www.parrainages.org/benin-journee-ecole.php</a:t>
            </a:r>
            <a:r>
              <a:rPr lang="fr-FR" sz="1200">
                <a:solidFill>
                  <a:schemeClr val="dk1"/>
                </a:solidFill>
                <a:latin typeface="Arial"/>
                <a:ea typeface="Arial"/>
                <a:cs typeface="Arial"/>
                <a:sym typeface="Arial"/>
              </a:rPr>
              <a:t> </a:t>
            </a:r>
            <a:endParaRPr/>
          </a:p>
          <a:p>
            <a:pPr marL="0" marR="0" lvl="0" indent="0" algn="l" rtl="0">
              <a:lnSpc>
                <a:spcPct val="100000"/>
              </a:lnSpc>
              <a:spcBef>
                <a:spcPts val="0"/>
              </a:spcBef>
              <a:spcAft>
                <a:spcPts val="0"/>
              </a:spcAft>
              <a:buClr>
                <a:schemeClr val="dk1"/>
              </a:buClr>
              <a:buSzPts val="1200"/>
              <a:buFont typeface="Arial"/>
              <a:buNone/>
            </a:pPr>
            <a:r>
              <a:rPr lang="fr-FR" sz="1200">
                <a:solidFill>
                  <a:schemeClr val="dk1"/>
                </a:solidFill>
                <a:latin typeface="Arial"/>
                <a:ea typeface="Arial"/>
                <a:cs typeface="Arial"/>
                <a:sym typeface="Arial"/>
              </a:rPr>
              <a:t>Als ze niet digitaal werken is de tekst ook als printbare pdf beschikbaar als bijlage bij deze les. Daarna vullen ze de vragen op het stencil in. Leg bij het bespreken de nadruk op culturele verschillen, maar ook perspectieven en overeenkomsten die de leerlingen kunnen vinden. </a:t>
            </a:r>
            <a:r>
              <a:rPr lang="fr-FR" sz="1200" b="0">
                <a:solidFill>
                  <a:schemeClr val="dk1"/>
                </a:solidFill>
                <a:latin typeface="Arial"/>
                <a:ea typeface="Arial"/>
                <a:cs typeface="Arial"/>
                <a:sym typeface="Arial"/>
              </a:rPr>
              <a:t>Indien de vragen nog te moeilijk zijn, noteer dan de volgende makkelijke kijkvraag op het bord: ‘’Welke verschillen en/of overeenkomsten zie je met jouw eigen school- en ochtendroutine en klaslokaal?”</a:t>
            </a:r>
            <a:endParaRPr sz="1200">
              <a:solidFill>
                <a:schemeClr val="dk1"/>
              </a:solidFill>
              <a:latin typeface="Arial"/>
              <a:ea typeface="Arial"/>
              <a:cs typeface="Arial"/>
              <a:sym typeface="Arial"/>
            </a:endParaRPr>
          </a:p>
          <a:p>
            <a:pPr marL="0" lvl="0" indent="0" algn="l" rtl="0">
              <a:spcBef>
                <a:spcPts val="0"/>
              </a:spcBef>
              <a:spcAft>
                <a:spcPts val="0"/>
              </a:spcAft>
              <a:buNone/>
            </a:pPr>
            <a:endParaRPr sz="12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214" name="Google Shape;21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200">
                <a:solidFill>
                  <a:schemeClr val="dk1"/>
                </a:solidFill>
                <a:latin typeface="Arial"/>
                <a:ea typeface="Arial"/>
                <a:cs typeface="Arial"/>
                <a:sym typeface="Arial"/>
              </a:rPr>
              <a:t>Dit lesonderdeel kan in een aparte les plaatsvinden of geef ongeveer 30 min de tijd na het lezen van de tekst. </a:t>
            </a:r>
            <a:endParaRPr/>
          </a:p>
        </p:txBody>
      </p:sp>
      <p:sp>
        <p:nvSpPr>
          <p:cNvPr id="225" name="Google Shape;22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fr-FR" sz="1200">
                <a:solidFill>
                  <a:schemeClr val="dk1"/>
                </a:solidFill>
                <a:latin typeface="Arial"/>
                <a:ea typeface="Arial"/>
                <a:cs typeface="Arial"/>
                <a:sym typeface="Arial"/>
              </a:rPr>
              <a:t>Voordat de leerlingen starten met het kijken van het filmpje is het belangrijk om voorkennis te activeren en na te denken over welk beeld ze van Franstalig Afrika hebben en waar dit beeld vandaan komt.</a:t>
            </a:r>
            <a:endParaRPr/>
          </a:p>
          <a:p>
            <a:pPr marL="0" lvl="0" indent="0" algn="l" rtl="0">
              <a:spcBef>
                <a:spcPts val="0"/>
              </a:spcBef>
              <a:spcAft>
                <a:spcPts val="0"/>
              </a:spcAft>
              <a:buNone/>
            </a:pPr>
            <a:endParaRPr/>
          </a:p>
        </p:txBody>
      </p:sp>
      <p:sp>
        <p:nvSpPr>
          <p:cNvPr id="134" name="Google Shape;13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200">
                <a:solidFill>
                  <a:schemeClr val="dk1"/>
                </a:solidFill>
                <a:latin typeface="Arial"/>
                <a:ea typeface="Arial"/>
                <a:cs typeface="Arial"/>
                <a:sym typeface="Arial"/>
              </a:rPr>
              <a:t>Bekijk met de leerlingen onderstaand filmpje en zet hem tussendoor even stop om stil te staan bij wat er wordt gezegd. </a:t>
            </a:r>
            <a:r>
              <a:rPr lang="fr-FR" sz="1200" b="1"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https://www.youtube.com/watch?v=UrkJ_BynlrA</a:t>
            </a:r>
            <a:r>
              <a:rPr lang="fr-FR" sz="1200" b="1">
                <a:solidFill>
                  <a:schemeClr val="dk1"/>
                </a:solidFill>
                <a:latin typeface="Arial"/>
                <a:ea typeface="Arial"/>
                <a:cs typeface="Arial"/>
                <a:sym typeface="Arial"/>
              </a:rPr>
              <a:t>  (begin t/m 03.52 en daarna nog 09.45-10.45 voor vraag 10)  </a:t>
            </a:r>
            <a:r>
              <a:rPr lang="fr-FR" sz="1200" b="0">
                <a:solidFill>
                  <a:schemeClr val="dk1"/>
                </a:solidFill>
                <a:latin typeface="Arial"/>
                <a:ea typeface="Arial"/>
                <a:cs typeface="Arial"/>
                <a:sym typeface="Arial"/>
              </a:rPr>
              <a:t>Bij het bespreken is het belangrijk om nadruk te leggen op culturele verschillen, maar ook beeldvorming en perspectief inname van de leerlingen -&gt; is het wel zo anders en waar komt dat beeld dan vandaan? Indien de vragen nog te moeilijk zijn, noteer dan de volgende makkelijke kijkvraag op het bord: ‘’Welke verschillen en/of overeenkomsten zie je met jouw eigen school- en ochtendroutine en klaslokaal?”</a:t>
            </a:r>
            <a:endParaRPr sz="12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145" name="Google Shape;14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200">
                <a:solidFill>
                  <a:schemeClr val="dk1"/>
                </a:solidFill>
                <a:latin typeface="Arial"/>
                <a:ea typeface="Arial"/>
                <a:cs typeface="Arial"/>
                <a:sym typeface="Arial"/>
              </a:rPr>
              <a:t>Dit lesonderdeel kan in een aparte les plaatsvinden of geef ongeveer 30 min de tijd na het bespreken van het filmpje. Als alternatief kunnen de leerlingen dit ook voor spreekvaardigheid doen: laat ze dan in het klaslokaal of in school een vlog opnemen waarin ze deze punten beantwoorden. Hou er dan rekening mee dat het maken van een ‘’script’’ een extra lesuur in beslag zou kunnen nemen, voordat ze daadwerkelijk toekomen aan het filmen.</a:t>
            </a:r>
            <a:endParaRPr/>
          </a:p>
          <a:p>
            <a:pPr marL="0" lvl="0" indent="0" algn="l" rtl="0">
              <a:spcBef>
                <a:spcPts val="0"/>
              </a:spcBef>
              <a:spcAft>
                <a:spcPts val="0"/>
              </a:spcAft>
              <a:buNone/>
            </a:pPr>
            <a:endParaRPr/>
          </a:p>
        </p:txBody>
      </p:sp>
      <p:sp>
        <p:nvSpPr>
          <p:cNvPr id="156" name="Google Shape;15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200">
                <a:solidFill>
                  <a:schemeClr val="dk1"/>
                </a:solidFill>
                <a:latin typeface="Arial"/>
                <a:ea typeface="Arial"/>
                <a:cs typeface="Arial"/>
                <a:sym typeface="Arial"/>
              </a:rPr>
              <a:t>Deze opdracht is specifiek gericht op gespreksvaardigheid, al kunnen de leerlingen de dialoog eerst schriftelijk voorbereiden met behulp van het format als bijlage bij deze les. </a:t>
            </a:r>
            <a:endParaRPr/>
          </a:p>
          <a:p>
            <a:pPr marL="0" lvl="0" indent="0" algn="l" rtl="0">
              <a:spcBef>
                <a:spcPts val="0"/>
              </a:spcBef>
              <a:spcAft>
                <a:spcPts val="0"/>
              </a:spcAft>
              <a:buNone/>
            </a:pPr>
            <a:endParaRPr/>
          </a:p>
        </p:txBody>
      </p:sp>
      <p:sp>
        <p:nvSpPr>
          <p:cNvPr id="167" name="Google Shape;16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4"/>
          <p:cNvSpPr txBox="1">
            <a:spLocks noGrp="1"/>
          </p:cNvSpPr>
          <p:nvPr>
            <p:ph type="ctrTitle"/>
          </p:nvPr>
        </p:nvSpPr>
        <p:spPr>
          <a:xfrm>
            <a:off x="1490472" y="1463557"/>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4"/>
          <p:cNvSpPr txBox="1">
            <a:spLocks noGrp="1"/>
          </p:cNvSpPr>
          <p:nvPr>
            <p:ph type="subTitle" idx="1"/>
          </p:nvPr>
        </p:nvSpPr>
        <p:spPr>
          <a:xfrm>
            <a:off x="1490472" y="3943232"/>
            <a:ext cx="9144000" cy="1655762"/>
          </a:xfrm>
          <a:prstGeom prst="rect">
            <a:avLst/>
          </a:prstGeom>
          <a:noFill/>
          <a:ln>
            <a:noFill/>
          </a:ln>
        </p:spPr>
        <p:txBody>
          <a:bodyPr spcFirstLastPara="1" wrap="square" lIns="91425" tIns="45700" rIns="91425" bIns="45700" anchor="t" anchorCtr="0">
            <a:normAutofit/>
          </a:bodyPr>
          <a:lstStyle>
            <a:lvl1pPr lvl="0" algn="ctr">
              <a:lnSpc>
                <a:spcPct val="110000"/>
              </a:lnSpc>
              <a:spcBef>
                <a:spcPts val="1000"/>
              </a:spcBef>
              <a:spcAft>
                <a:spcPts val="0"/>
              </a:spcAft>
              <a:buSzPts val="2400"/>
              <a:buNone/>
              <a:defRPr sz="2400"/>
            </a:lvl1pPr>
            <a:lvl2pPr lvl="1" algn="ctr">
              <a:lnSpc>
                <a:spcPct val="100000"/>
              </a:lnSpc>
              <a:spcBef>
                <a:spcPts val="500"/>
              </a:spcBef>
              <a:spcAft>
                <a:spcPts val="0"/>
              </a:spcAft>
              <a:buSzPts val="2000"/>
              <a:buNone/>
              <a:defRPr sz="2000"/>
            </a:lvl2pPr>
            <a:lvl3pPr lvl="2" algn="ctr">
              <a:lnSpc>
                <a:spcPct val="100000"/>
              </a:lnSpc>
              <a:spcBef>
                <a:spcPts val="500"/>
              </a:spcBef>
              <a:spcAft>
                <a:spcPts val="0"/>
              </a:spcAft>
              <a:buSzPts val="1800"/>
              <a:buNone/>
              <a:defRPr sz="1800"/>
            </a:lvl3pPr>
            <a:lvl4pPr lvl="3" algn="ctr">
              <a:lnSpc>
                <a:spcPct val="100000"/>
              </a:lnSpc>
              <a:spcBef>
                <a:spcPts val="500"/>
              </a:spcBef>
              <a:spcAft>
                <a:spcPts val="0"/>
              </a:spcAft>
              <a:buSzPts val="1600"/>
              <a:buNone/>
              <a:defRPr sz="1600"/>
            </a:lvl4pPr>
            <a:lvl5pPr lvl="4" algn="ctr">
              <a:lnSpc>
                <a:spcPct val="10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14"/>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4"/>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4"/>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0"/>
        <p:cNvGrpSpPr/>
        <p:nvPr/>
      </p:nvGrpSpPr>
      <p:grpSpPr>
        <a:xfrm>
          <a:off x="0" y="0"/>
          <a:ext cx="0" cy="0"/>
          <a:chOff x="0" y="0"/>
          <a:chExt cx="0" cy="0"/>
        </a:xfrm>
      </p:grpSpPr>
      <p:sp>
        <p:nvSpPr>
          <p:cNvPr id="81" name="Google Shape;81;p23"/>
          <p:cNvSpPr txBox="1">
            <a:spLocks noGrp="1"/>
          </p:cNvSpPr>
          <p:nvPr>
            <p:ph type="title"/>
          </p:nvPr>
        </p:nvSpPr>
        <p:spPr>
          <a:xfrm>
            <a:off x="42062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3"/>
          <p:cNvSpPr txBox="1">
            <a:spLocks noGrp="1"/>
          </p:cNvSpPr>
          <p:nvPr>
            <p:ph type="body" idx="1"/>
          </p:nvPr>
        </p:nvSpPr>
        <p:spPr>
          <a:xfrm rot="5400000">
            <a:off x="3502755"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3"/>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3"/>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3"/>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6"/>
        <p:cNvGrpSpPr/>
        <p:nvPr/>
      </p:nvGrpSpPr>
      <p:grpSpPr>
        <a:xfrm>
          <a:off x="0" y="0"/>
          <a:ext cx="0" cy="0"/>
          <a:chOff x="0" y="0"/>
          <a:chExt cx="0" cy="0"/>
        </a:xfrm>
      </p:grpSpPr>
      <p:sp>
        <p:nvSpPr>
          <p:cNvPr id="87" name="Google Shape;87;p24"/>
          <p:cNvSpPr txBox="1">
            <a:spLocks noGrp="1"/>
          </p:cNvSpPr>
          <p:nvPr>
            <p:ph type="title"/>
          </p:nvPr>
        </p:nvSpPr>
        <p:spPr>
          <a:xfrm rot="5400000">
            <a:off x="673466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4"/>
          <p:cNvSpPr txBox="1">
            <a:spLocks noGrp="1"/>
          </p:cNvSpPr>
          <p:nvPr>
            <p:ph type="body" idx="1"/>
          </p:nvPr>
        </p:nvSpPr>
        <p:spPr>
          <a:xfrm rot="5400000">
            <a:off x="140066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500"/>
              </a:spcBef>
              <a:spcAft>
                <a:spcPts val="0"/>
              </a:spcAft>
              <a:buSzPts val="1800"/>
              <a:buChar char="⬩"/>
              <a:defRPr/>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24"/>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4"/>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4"/>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5"/>
          <p:cNvSpPr txBox="1">
            <a:spLocks noGrp="1"/>
          </p:cNvSpPr>
          <p:nvPr>
            <p:ph type="title"/>
          </p:nvPr>
        </p:nvSpPr>
        <p:spPr>
          <a:xfrm>
            <a:off x="42062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5"/>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Char char="⬩"/>
              <a:defRPr sz="2400"/>
            </a:lvl1pPr>
            <a:lvl2pPr marL="914400" lvl="1" indent="-368300" algn="l">
              <a:lnSpc>
                <a:spcPct val="100000"/>
              </a:lnSpc>
              <a:spcBef>
                <a:spcPts val="500"/>
              </a:spcBef>
              <a:spcAft>
                <a:spcPts val="0"/>
              </a:spcAft>
              <a:buSzPts val="2200"/>
              <a:buChar char="⬩"/>
              <a:defRPr sz="2200"/>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5"/>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5"/>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5"/>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6"/>
          <p:cNvSpPr txBox="1">
            <a:spLocks noGrp="1"/>
          </p:cNvSpPr>
          <p:nvPr>
            <p:ph type="title"/>
          </p:nvPr>
        </p:nvSpPr>
        <p:spPr>
          <a:xfrm>
            <a:off x="420624" y="1081941"/>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6"/>
          <p:cNvSpPr txBox="1">
            <a:spLocks noGrp="1"/>
          </p:cNvSpPr>
          <p:nvPr>
            <p:ph type="body" idx="1"/>
          </p:nvPr>
        </p:nvSpPr>
        <p:spPr>
          <a:xfrm>
            <a:off x="420624" y="3961666"/>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2200"/>
              <a:buNone/>
              <a:defRPr sz="2200">
                <a:solidFill>
                  <a:srgbClr val="888888"/>
                </a:solidFill>
              </a:defRPr>
            </a:lvl1pPr>
            <a:lvl2pPr marL="914400" lvl="1" indent="-228600" algn="l">
              <a:lnSpc>
                <a:spcPct val="100000"/>
              </a:lnSpc>
              <a:spcBef>
                <a:spcPts val="500"/>
              </a:spcBef>
              <a:spcAft>
                <a:spcPts val="0"/>
              </a:spcAft>
              <a:buSzPts val="2000"/>
              <a:buNone/>
              <a:defRPr sz="2000">
                <a:solidFill>
                  <a:srgbClr val="888888"/>
                </a:solidFill>
              </a:defRPr>
            </a:lvl2pPr>
            <a:lvl3pPr marL="1371600" lvl="2" indent="-228600" algn="l">
              <a:lnSpc>
                <a:spcPct val="100000"/>
              </a:lnSpc>
              <a:spcBef>
                <a:spcPts val="500"/>
              </a:spcBef>
              <a:spcAft>
                <a:spcPts val="0"/>
              </a:spcAft>
              <a:buSzPts val="1800"/>
              <a:buNone/>
              <a:defRPr sz="1800">
                <a:solidFill>
                  <a:srgbClr val="888888"/>
                </a:solidFill>
              </a:defRPr>
            </a:lvl3pPr>
            <a:lvl4pPr marL="1828800" lvl="3" indent="-228600" algn="l">
              <a:lnSpc>
                <a:spcPct val="100000"/>
              </a:lnSpc>
              <a:spcBef>
                <a:spcPts val="500"/>
              </a:spcBef>
              <a:spcAft>
                <a:spcPts val="0"/>
              </a:spcAft>
              <a:buSzPts val="1600"/>
              <a:buNone/>
              <a:defRPr sz="1600">
                <a:solidFill>
                  <a:srgbClr val="888888"/>
                </a:solidFill>
              </a:defRPr>
            </a:lvl4pPr>
            <a:lvl5pPr marL="2286000" lvl="4" indent="-228600" algn="l">
              <a:lnSpc>
                <a:spcPct val="100000"/>
              </a:lnSpc>
              <a:spcBef>
                <a:spcPts val="500"/>
              </a:spcBef>
              <a:spcAft>
                <a:spcPts val="0"/>
              </a:spcAft>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6"/>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6"/>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7"/>
          <p:cNvSpPr/>
          <p:nvPr/>
        </p:nvSpPr>
        <p:spPr>
          <a:xfrm>
            <a:off x="0" y="685800"/>
            <a:ext cx="11494008"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9" name="Google Shape;39;p17"/>
          <p:cNvSpPr txBox="1">
            <a:spLocks noGrp="1"/>
          </p:cNvSpPr>
          <p:nvPr>
            <p:ph type="title"/>
          </p:nvPr>
        </p:nvSpPr>
        <p:spPr>
          <a:xfrm>
            <a:off x="42062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7"/>
          <p:cNvSpPr txBox="1">
            <a:spLocks noGrp="1"/>
          </p:cNvSpPr>
          <p:nvPr>
            <p:ph type="body" idx="1"/>
          </p:nvPr>
        </p:nvSpPr>
        <p:spPr>
          <a:xfrm>
            <a:off x="420624" y="1825625"/>
            <a:ext cx="5181600" cy="4206382"/>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Char char="⬩"/>
              <a:defRPr/>
            </a:lvl1pPr>
            <a:lvl2pPr marL="914400" lvl="1" indent="-355600" algn="l">
              <a:lnSpc>
                <a:spcPct val="100000"/>
              </a:lnSpc>
              <a:spcBef>
                <a:spcPts val="500"/>
              </a:spcBef>
              <a:spcAft>
                <a:spcPts val="0"/>
              </a:spcAft>
              <a:buSzPts val="2000"/>
              <a:buChar char="⬩"/>
              <a:defRPr/>
            </a:lvl2pPr>
            <a:lvl3pPr marL="1371600" lvl="2" indent="-342900" algn="l">
              <a:lnSpc>
                <a:spcPct val="100000"/>
              </a:lnSpc>
              <a:spcBef>
                <a:spcPts val="500"/>
              </a:spcBef>
              <a:spcAft>
                <a:spcPts val="0"/>
              </a:spcAft>
              <a:buSzPts val="1800"/>
              <a:buChar char="⬩"/>
              <a:defRPr/>
            </a:lvl3pPr>
            <a:lvl4pPr marL="1828800" lvl="3" indent="-330200" algn="l">
              <a:lnSpc>
                <a:spcPct val="100000"/>
              </a:lnSpc>
              <a:spcBef>
                <a:spcPts val="500"/>
              </a:spcBef>
              <a:spcAft>
                <a:spcPts val="0"/>
              </a:spcAft>
              <a:buSzPts val="1600"/>
              <a:buChar char="⬩"/>
              <a:defRPr/>
            </a:lvl4pPr>
            <a:lvl5pPr marL="2286000" lvl="4" indent="-317500" algn="l">
              <a:lnSpc>
                <a:spcPct val="100000"/>
              </a:lnSpc>
              <a:spcBef>
                <a:spcPts val="500"/>
              </a:spcBef>
              <a:spcAft>
                <a:spcPts val="0"/>
              </a:spcAft>
              <a:buSzPts val="14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7"/>
          <p:cNvSpPr txBox="1">
            <a:spLocks noGrp="1"/>
          </p:cNvSpPr>
          <p:nvPr>
            <p:ph type="body" idx="2"/>
          </p:nvPr>
        </p:nvSpPr>
        <p:spPr>
          <a:xfrm>
            <a:off x="5756178" y="1825625"/>
            <a:ext cx="5180046" cy="4206382"/>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Font typeface="Noto Sans Symbols"/>
              <a:buChar char="⬩"/>
              <a:defRPr/>
            </a:lvl1pPr>
            <a:lvl2pPr marL="914400" lvl="1" indent="-355600" algn="l">
              <a:lnSpc>
                <a:spcPct val="100000"/>
              </a:lnSpc>
              <a:spcBef>
                <a:spcPts val="500"/>
              </a:spcBef>
              <a:spcAft>
                <a:spcPts val="0"/>
              </a:spcAft>
              <a:buSzPts val="2000"/>
              <a:buFont typeface="Noto Sans Symbols"/>
              <a:buChar char="⬩"/>
              <a:defRPr/>
            </a:lvl2pPr>
            <a:lvl3pPr marL="1371600" lvl="2" indent="-342900" algn="l">
              <a:lnSpc>
                <a:spcPct val="100000"/>
              </a:lnSpc>
              <a:spcBef>
                <a:spcPts val="500"/>
              </a:spcBef>
              <a:spcAft>
                <a:spcPts val="0"/>
              </a:spcAft>
              <a:buSzPts val="1800"/>
              <a:buFont typeface="Noto Sans Symbols"/>
              <a:buChar char="⬩"/>
              <a:defRPr/>
            </a:lvl3pPr>
            <a:lvl4pPr marL="1828800" lvl="3" indent="-330200" algn="l">
              <a:lnSpc>
                <a:spcPct val="100000"/>
              </a:lnSpc>
              <a:spcBef>
                <a:spcPts val="500"/>
              </a:spcBef>
              <a:spcAft>
                <a:spcPts val="0"/>
              </a:spcAft>
              <a:buSzPts val="1600"/>
              <a:buFont typeface="Noto Sans Symbols"/>
              <a:buChar char="⬩"/>
              <a:defRPr/>
            </a:lvl4pPr>
            <a:lvl5pPr marL="2286000" lvl="4" indent="-317500" algn="l">
              <a:lnSpc>
                <a:spcPct val="100000"/>
              </a:lnSpc>
              <a:spcBef>
                <a:spcPts val="500"/>
              </a:spcBef>
              <a:spcAft>
                <a:spcPts val="0"/>
              </a:spcAft>
              <a:buSzPts val="14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18"/>
          <p:cNvSpPr/>
          <p:nvPr/>
        </p:nvSpPr>
        <p:spPr>
          <a:xfrm>
            <a:off x="0" y="685800"/>
            <a:ext cx="11494008"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7" name="Google Shape;47;p18"/>
          <p:cNvSpPr txBox="1">
            <a:spLocks noGrp="1"/>
          </p:cNvSpPr>
          <p:nvPr>
            <p:ph type="title"/>
          </p:nvPr>
        </p:nvSpPr>
        <p:spPr>
          <a:xfrm>
            <a:off x="42217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8"/>
          <p:cNvSpPr txBox="1">
            <a:spLocks noGrp="1"/>
          </p:cNvSpPr>
          <p:nvPr>
            <p:ph type="body" idx="1"/>
          </p:nvPr>
        </p:nvSpPr>
        <p:spPr>
          <a:xfrm>
            <a:off x="42217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3200"/>
              <a:buNone/>
              <a:defRPr sz="3200" b="0"/>
            </a:lvl1pPr>
            <a:lvl2pPr marL="914400" lvl="1" indent="-228600" algn="l">
              <a:lnSpc>
                <a:spcPct val="100000"/>
              </a:lnSpc>
              <a:spcBef>
                <a:spcPts val="500"/>
              </a:spcBef>
              <a:spcAft>
                <a:spcPts val="0"/>
              </a:spcAft>
              <a:buSzPts val="2000"/>
              <a:buNone/>
              <a:defRPr sz="20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8"/>
          <p:cNvSpPr txBox="1">
            <a:spLocks noGrp="1"/>
          </p:cNvSpPr>
          <p:nvPr>
            <p:ph type="body" idx="2"/>
          </p:nvPr>
        </p:nvSpPr>
        <p:spPr>
          <a:xfrm>
            <a:off x="422178" y="2505075"/>
            <a:ext cx="5157787" cy="3526932"/>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Char char="⬩"/>
              <a:defRPr sz="2400"/>
            </a:lvl1pPr>
            <a:lvl2pPr marL="914400" lvl="1" indent="-368300" algn="l">
              <a:lnSpc>
                <a:spcPct val="100000"/>
              </a:lnSpc>
              <a:spcBef>
                <a:spcPts val="500"/>
              </a:spcBef>
              <a:spcAft>
                <a:spcPts val="0"/>
              </a:spcAft>
              <a:buSzPts val="2200"/>
              <a:buChar char="⬩"/>
              <a:defRPr sz="2200"/>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8"/>
          <p:cNvSpPr txBox="1">
            <a:spLocks noGrp="1"/>
          </p:cNvSpPr>
          <p:nvPr>
            <p:ph type="body" idx="3"/>
          </p:nvPr>
        </p:nvSpPr>
        <p:spPr>
          <a:xfrm>
            <a:off x="575459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3200"/>
              <a:buNone/>
              <a:defRPr sz="3200" b="0"/>
            </a:lvl1pPr>
            <a:lvl2pPr marL="914400" lvl="1" indent="-228600" algn="l">
              <a:lnSpc>
                <a:spcPct val="100000"/>
              </a:lnSpc>
              <a:spcBef>
                <a:spcPts val="500"/>
              </a:spcBef>
              <a:spcAft>
                <a:spcPts val="0"/>
              </a:spcAft>
              <a:buSzPts val="2000"/>
              <a:buNone/>
              <a:defRPr sz="2000" b="1"/>
            </a:lvl2pPr>
            <a:lvl3pPr marL="1371600" lvl="2" indent="-228600" algn="l">
              <a:lnSpc>
                <a:spcPct val="100000"/>
              </a:lnSpc>
              <a:spcBef>
                <a:spcPts val="5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18"/>
          <p:cNvSpPr txBox="1">
            <a:spLocks noGrp="1"/>
          </p:cNvSpPr>
          <p:nvPr>
            <p:ph type="body" idx="4"/>
          </p:nvPr>
        </p:nvSpPr>
        <p:spPr>
          <a:xfrm>
            <a:off x="5754590" y="2505075"/>
            <a:ext cx="5183188" cy="3526932"/>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Char char="⬩"/>
              <a:defRPr sz="2400"/>
            </a:lvl1pPr>
            <a:lvl2pPr marL="914400" lvl="1" indent="-368300" algn="l">
              <a:lnSpc>
                <a:spcPct val="100000"/>
              </a:lnSpc>
              <a:spcBef>
                <a:spcPts val="500"/>
              </a:spcBef>
              <a:spcAft>
                <a:spcPts val="0"/>
              </a:spcAft>
              <a:buSzPts val="2200"/>
              <a:buChar char="⬩"/>
              <a:defRPr sz="2200"/>
            </a:lvl2pPr>
            <a:lvl3pPr marL="1371600" lvl="2" indent="-342900" algn="l">
              <a:lnSpc>
                <a:spcPct val="100000"/>
              </a:lnSpc>
              <a:spcBef>
                <a:spcPts val="500"/>
              </a:spcBef>
              <a:spcAft>
                <a:spcPts val="0"/>
              </a:spcAft>
              <a:buSzPts val="1800"/>
              <a:buChar char="⬩"/>
              <a:defRPr/>
            </a:lvl3pPr>
            <a:lvl4pPr marL="1828800" lvl="3" indent="-342900" algn="l">
              <a:lnSpc>
                <a:spcPct val="100000"/>
              </a:lnSpc>
              <a:spcBef>
                <a:spcPts val="500"/>
              </a:spcBef>
              <a:spcAft>
                <a:spcPts val="0"/>
              </a:spcAft>
              <a:buSzPts val="1800"/>
              <a:buChar char="⬩"/>
              <a:defRPr/>
            </a:lvl4pPr>
            <a:lvl5pPr marL="2286000" lvl="4" indent="-342900" algn="l">
              <a:lnSpc>
                <a:spcPct val="10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18"/>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8"/>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9"/>
          <p:cNvSpPr txBox="1">
            <a:spLocks noGrp="1"/>
          </p:cNvSpPr>
          <p:nvPr>
            <p:ph type="title"/>
          </p:nvPr>
        </p:nvSpPr>
        <p:spPr>
          <a:xfrm>
            <a:off x="420624" y="938306"/>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9"/>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9"/>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20"/>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 name="Google Shape;62;p20"/>
          <p:cNvSpPr/>
          <p:nvPr/>
        </p:nvSpPr>
        <p:spPr>
          <a:xfrm>
            <a:off x="0" y="0"/>
            <a:ext cx="12188952" cy="6858000"/>
          </a:xfrm>
          <a:prstGeom prst="rect">
            <a:avLst/>
          </a:prstGeom>
          <a:solidFill>
            <a:schemeClr val="lt2">
              <a:alpha val="44705"/>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3" name="Google Shape;63;p20"/>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0"/>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0"/>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6"/>
        <p:cNvGrpSpPr/>
        <p:nvPr/>
      </p:nvGrpSpPr>
      <p:grpSpPr>
        <a:xfrm>
          <a:off x="0" y="0"/>
          <a:ext cx="0" cy="0"/>
          <a:chOff x="0" y="0"/>
          <a:chExt cx="0" cy="0"/>
        </a:xfrm>
      </p:grpSpPr>
      <p:sp>
        <p:nvSpPr>
          <p:cNvPr id="67" name="Google Shape;67;p21"/>
          <p:cNvSpPr txBox="1">
            <a:spLocks noGrp="1"/>
          </p:cNvSpPr>
          <p:nvPr>
            <p:ph type="title"/>
          </p:nvPr>
        </p:nvSpPr>
        <p:spPr>
          <a:xfrm>
            <a:off x="420624" y="457200"/>
            <a:ext cx="10512425"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5200"/>
              <a:buFont typeface="Arial"/>
              <a:buNone/>
              <a:defRPr sz="52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1"/>
          <p:cNvSpPr txBox="1">
            <a:spLocks noGrp="1"/>
          </p:cNvSpPr>
          <p:nvPr>
            <p:ph type="body" idx="1"/>
          </p:nvPr>
        </p:nvSpPr>
        <p:spPr>
          <a:xfrm>
            <a:off x="4782830" y="2199340"/>
            <a:ext cx="6172200" cy="366171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1000"/>
              </a:spcBef>
              <a:spcAft>
                <a:spcPts val="0"/>
              </a:spcAft>
              <a:buSzPts val="2400"/>
              <a:buChar char="⬩"/>
              <a:defRPr sz="2400"/>
            </a:lvl1pPr>
            <a:lvl2pPr marL="914400" lvl="1" indent="-368300" algn="l">
              <a:lnSpc>
                <a:spcPct val="100000"/>
              </a:lnSpc>
              <a:spcBef>
                <a:spcPts val="500"/>
              </a:spcBef>
              <a:spcAft>
                <a:spcPts val="0"/>
              </a:spcAft>
              <a:buSzPts val="2200"/>
              <a:buChar char="⬩"/>
              <a:defRPr sz="2200"/>
            </a:lvl2pPr>
            <a:lvl3pPr marL="1371600" lvl="2" indent="-355600" algn="l">
              <a:lnSpc>
                <a:spcPct val="100000"/>
              </a:lnSpc>
              <a:spcBef>
                <a:spcPts val="500"/>
              </a:spcBef>
              <a:spcAft>
                <a:spcPts val="0"/>
              </a:spcAft>
              <a:buSzPts val="2000"/>
              <a:buChar char="⬩"/>
              <a:defRPr sz="2000"/>
            </a:lvl3pPr>
            <a:lvl4pPr marL="1828800" lvl="3" indent="-342900" algn="l">
              <a:lnSpc>
                <a:spcPct val="100000"/>
              </a:lnSpc>
              <a:spcBef>
                <a:spcPts val="500"/>
              </a:spcBef>
              <a:spcAft>
                <a:spcPts val="0"/>
              </a:spcAft>
              <a:buSzPts val="1800"/>
              <a:buChar char="⬩"/>
              <a:defRPr sz="1800"/>
            </a:lvl4pPr>
            <a:lvl5pPr marL="2286000" lvl="4" indent="-330200" algn="l">
              <a:lnSpc>
                <a:spcPct val="100000"/>
              </a:lnSpc>
              <a:spcBef>
                <a:spcPts val="500"/>
              </a:spcBef>
              <a:spcAft>
                <a:spcPts val="0"/>
              </a:spcAft>
              <a:buSzPts val="1600"/>
              <a:buChar char="⬩"/>
              <a:defRPr sz="16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9" name="Google Shape;69;p21"/>
          <p:cNvSpPr txBox="1">
            <a:spLocks noGrp="1"/>
          </p:cNvSpPr>
          <p:nvPr>
            <p:ph type="body" idx="2"/>
          </p:nvPr>
        </p:nvSpPr>
        <p:spPr>
          <a:xfrm>
            <a:off x="420624" y="2199340"/>
            <a:ext cx="3932237" cy="366964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2200"/>
              <a:buNone/>
              <a:defRPr sz="2200"/>
            </a:lvl1pPr>
            <a:lvl2pPr marL="914400" lvl="1" indent="-228600" algn="l">
              <a:lnSpc>
                <a:spcPct val="100000"/>
              </a:lnSpc>
              <a:spcBef>
                <a:spcPts val="500"/>
              </a:spcBef>
              <a:spcAft>
                <a:spcPts val="0"/>
              </a:spcAft>
              <a:buSzPts val="1400"/>
              <a:buNone/>
              <a:defRPr sz="1400"/>
            </a:lvl2pPr>
            <a:lvl3pPr marL="1371600" lvl="2" indent="-228600" algn="l">
              <a:lnSpc>
                <a:spcPct val="100000"/>
              </a:lnSpc>
              <a:spcBef>
                <a:spcPts val="500"/>
              </a:spcBef>
              <a:spcAft>
                <a:spcPts val="0"/>
              </a:spcAft>
              <a:buSzPts val="1200"/>
              <a:buNone/>
              <a:defRPr sz="1200"/>
            </a:lvl3pPr>
            <a:lvl4pPr marL="1828800" lvl="3" indent="-228600" algn="l">
              <a:lnSpc>
                <a:spcPct val="100000"/>
              </a:lnSpc>
              <a:spcBef>
                <a:spcPts val="500"/>
              </a:spcBef>
              <a:spcAft>
                <a:spcPts val="0"/>
              </a:spcAft>
              <a:buSzPts val="1000"/>
              <a:buNone/>
              <a:defRPr sz="1000"/>
            </a:lvl4pPr>
            <a:lvl5pPr marL="2286000" lvl="4" indent="-228600" algn="l">
              <a:lnSpc>
                <a:spcPct val="10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21"/>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1"/>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3"/>
        <p:cNvGrpSpPr/>
        <p:nvPr/>
      </p:nvGrpSpPr>
      <p:grpSpPr>
        <a:xfrm>
          <a:off x="0" y="0"/>
          <a:ext cx="0" cy="0"/>
          <a:chOff x="0" y="0"/>
          <a:chExt cx="0" cy="0"/>
        </a:xfrm>
      </p:grpSpPr>
      <p:sp>
        <p:nvSpPr>
          <p:cNvPr id="74" name="Google Shape;74;p22"/>
          <p:cNvSpPr txBox="1">
            <a:spLocks noGrp="1"/>
          </p:cNvSpPr>
          <p:nvPr>
            <p:ph type="title"/>
          </p:nvPr>
        </p:nvSpPr>
        <p:spPr>
          <a:xfrm>
            <a:off x="420624"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2"/>
          <p:cNvSpPr>
            <a:spLocks noGrp="1"/>
          </p:cNvSpPr>
          <p:nvPr>
            <p:ph type="pic" idx="2"/>
          </p:nvPr>
        </p:nvSpPr>
        <p:spPr>
          <a:xfrm>
            <a:off x="4781276" y="987425"/>
            <a:ext cx="6172200" cy="4873625"/>
          </a:xfrm>
          <a:prstGeom prst="rect">
            <a:avLst/>
          </a:prstGeom>
          <a:noFill/>
          <a:ln>
            <a:noFill/>
          </a:ln>
        </p:spPr>
      </p:sp>
      <p:sp>
        <p:nvSpPr>
          <p:cNvPr id="76" name="Google Shape;76;p22"/>
          <p:cNvSpPr txBox="1">
            <a:spLocks noGrp="1"/>
          </p:cNvSpPr>
          <p:nvPr>
            <p:ph type="body" idx="1"/>
          </p:nvPr>
        </p:nvSpPr>
        <p:spPr>
          <a:xfrm>
            <a:off x="420624" y="2199340"/>
            <a:ext cx="3932237" cy="366964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2200"/>
              <a:buNone/>
              <a:defRPr sz="2200"/>
            </a:lvl1pPr>
            <a:lvl2pPr marL="914400" lvl="1" indent="-228600" algn="l">
              <a:lnSpc>
                <a:spcPct val="100000"/>
              </a:lnSpc>
              <a:spcBef>
                <a:spcPts val="500"/>
              </a:spcBef>
              <a:spcAft>
                <a:spcPts val="0"/>
              </a:spcAft>
              <a:buSzPts val="1400"/>
              <a:buNone/>
              <a:defRPr sz="1400"/>
            </a:lvl2pPr>
            <a:lvl3pPr marL="1371600" lvl="2" indent="-228600" algn="l">
              <a:lnSpc>
                <a:spcPct val="100000"/>
              </a:lnSpc>
              <a:spcBef>
                <a:spcPts val="500"/>
              </a:spcBef>
              <a:spcAft>
                <a:spcPts val="0"/>
              </a:spcAft>
              <a:buSzPts val="1200"/>
              <a:buNone/>
              <a:defRPr sz="1200"/>
            </a:lvl3pPr>
            <a:lvl4pPr marL="1828800" lvl="3" indent="-228600" algn="l">
              <a:lnSpc>
                <a:spcPct val="100000"/>
              </a:lnSpc>
              <a:spcBef>
                <a:spcPts val="500"/>
              </a:spcBef>
              <a:spcAft>
                <a:spcPts val="0"/>
              </a:spcAft>
              <a:buSzPts val="1000"/>
              <a:buNone/>
              <a:defRPr sz="1000"/>
            </a:lvl4pPr>
            <a:lvl5pPr marL="2286000" lvl="4" indent="-228600" algn="l">
              <a:lnSpc>
                <a:spcPct val="10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7" name="Google Shape;77;p22"/>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1524" y="0"/>
            <a:ext cx="12188952" cy="6858000"/>
          </a:xfrm>
          <a:prstGeom prst="rect">
            <a:avLst/>
          </a:prstGeom>
          <a:solidFill>
            <a:schemeClr val="lt2">
              <a:alpha val="44705"/>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13"/>
          <p:cNvSpPr/>
          <p:nvPr/>
        </p:nvSpPr>
        <p:spPr>
          <a:xfrm>
            <a:off x="1446276" y="685800"/>
            <a:ext cx="10744200"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cxnSp>
        <p:nvCxnSpPr>
          <p:cNvPr id="12" name="Google Shape;12;p13" descr="Tag=AccentColor&#10;Flavor=Light&#10;Target=Line"/>
          <p:cNvCxnSpPr/>
          <p:nvPr/>
        </p:nvCxnSpPr>
        <p:spPr>
          <a:xfrm rot="10800000">
            <a:off x="11496184" y="5610"/>
            <a:ext cx="0" cy="6858000"/>
          </a:xfrm>
          <a:prstGeom prst="straightConnector1">
            <a:avLst/>
          </a:prstGeom>
          <a:noFill/>
          <a:ln w="9525" cap="rnd" cmpd="sng">
            <a:solidFill>
              <a:schemeClr val="accent1"/>
            </a:solidFill>
            <a:prstDash val="dash"/>
            <a:miter lim="800000"/>
            <a:headEnd type="none" w="sm" len="sm"/>
            <a:tailEnd type="none" w="sm" len="sm"/>
          </a:ln>
        </p:spPr>
      </p:cxnSp>
      <p:cxnSp>
        <p:nvCxnSpPr>
          <p:cNvPr id="13" name="Google Shape;13;p13" descr="Tag=AccentColor&#10;Flavor=Light&#10;Target=Line"/>
          <p:cNvCxnSpPr/>
          <p:nvPr/>
        </p:nvCxnSpPr>
        <p:spPr>
          <a:xfrm>
            <a:off x="1524" y="6172200"/>
            <a:ext cx="12192000" cy="0"/>
          </a:xfrm>
          <a:prstGeom prst="straightConnector1">
            <a:avLst/>
          </a:prstGeom>
          <a:noFill/>
          <a:ln w="9525" cap="rnd" cmpd="sng">
            <a:solidFill>
              <a:schemeClr val="accent1"/>
            </a:solidFill>
            <a:prstDash val="dash"/>
            <a:miter lim="800000"/>
            <a:headEnd type="none" w="sm" len="sm"/>
            <a:tailEnd type="none" w="sm" len="sm"/>
          </a:ln>
        </p:spPr>
      </p:cxnSp>
      <p:sp>
        <p:nvSpPr>
          <p:cNvPr id="14" name="Google Shape;14;p13"/>
          <p:cNvSpPr txBox="1">
            <a:spLocks noGrp="1"/>
          </p:cNvSpPr>
          <p:nvPr>
            <p:ph type="title"/>
          </p:nvPr>
        </p:nvSpPr>
        <p:spPr>
          <a:xfrm>
            <a:off x="420624"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2"/>
              </a:buClr>
              <a:buSzPts val="4400"/>
              <a:buFont typeface="Arial"/>
              <a:buNone/>
              <a:defRPr sz="44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 name="Google Shape;15;p13"/>
          <p:cNvSpPr txBox="1">
            <a:spLocks noGrp="1"/>
          </p:cNvSpPr>
          <p:nvPr>
            <p:ph type="body" idx="1"/>
          </p:nvPr>
        </p:nvSpPr>
        <p:spPr>
          <a:xfrm>
            <a:off x="420624"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0000"/>
              </a:lnSpc>
              <a:spcBef>
                <a:spcPts val="1000"/>
              </a:spcBef>
              <a:spcAft>
                <a:spcPts val="0"/>
              </a:spcAft>
              <a:buClr>
                <a:schemeClr val="accent2"/>
              </a:buClr>
              <a:buSzPts val="2400"/>
              <a:buFont typeface="Noto Sans Symbols"/>
              <a:buChar char="⬩"/>
              <a:defRPr sz="2400" b="0" i="0" u="none" strike="noStrike" cap="none">
                <a:solidFill>
                  <a:schemeClr val="dk2"/>
                </a:solidFill>
                <a:latin typeface="Arial"/>
                <a:ea typeface="Arial"/>
                <a:cs typeface="Arial"/>
                <a:sym typeface="Arial"/>
              </a:defRPr>
            </a:lvl1pPr>
            <a:lvl2pPr marL="914400" marR="0" lvl="1" indent="-355600" algn="l" rtl="0">
              <a:lnSpc>
                <a:spcPct val="100000"/>
              </a:lnSpc>
              <a:spcBef>
                <a:spcPts val="500"/>
              </a:spcBef>
              <a:spcAft>
                <a:spcPts val="0"/>
              </a:spcAft>
              <a:buClr>
                <a:schemeClr val="accent2"/>
              </a:buClr>
              <a:buSzPts val="2000"/>
              <a:buFont typeface="Noto Sans Symbols"/>
              <a:buChar char="⬩"/>
              <a:defRPr sz="2000" b="0" i="0" u="none" strike="noStrike" cap="none">
                <a:solidFill>
                  <a:schemeClr val="dk2"/>
                </a:solidFill>
                <a:latin typeface="Arial"/>
                <a:ea typeface="Arial"/>
                <a:cs typeface="Arial"/>
                <a:sym typeface="Arial"/>
              </a:defRPr>
            </a:lvl2pPr>
            <a:lvl3pPr marL="1371600" marR="0" lvl="2" indent="-342900" algn="l" rtl="0">
              <a:lnSpc>
                <a:spcPct val="100000"/>
              </a:lnSpc>
              <a:spcBef>
                <a:spcPts val="500"/>
              </a:spcBef>
              <a:spcAft>
                <a:spcPts val="0"/>
              </a:spcAft>
              <a:buClr>
                <a:schemeClr val="accent2"/>
              </a:buClr>
              <a:buSzPts val="1800"/>
              <a:buFont typeface="Noto Sans Symbols"/>
              <a:buChar char="⬩"/>
              <a:defRPr sz="1800" b="0" i="0" u="none" strike="noStrike" cap="none">
                <a:solidFill>
                  <a:schemeClr val="dk2"/>
                </a:solidFill>
                <a:latin typeface="Arial"/>
                <a:ea typeface="Arial"/>
                <a:cs typeface="Arial"/>
                <a:sym typeface="Arial"/>
              </a:defRPr>
            </a:lvl3pPr>
            <a:lvl4pPr marL="1828800" marR="0" lvl="3" indent="-330200" algn="l" rtl="0">
              <a:lnSpc>
                <a:spcPct val="100000"/>
              </a:lnSpc>
              <a:spcBef>
                <a:spcPts val="500"/>
              </a:spcBef>
              <a:spcAft>
                <a:spcPts val="0"/>
              </a:spcAft>
              <a:buClr>
                <a:schemeClr val="accent2"/>
              </a:buClr>
              <a:buSzPts val="1600"/>
              <a:buFont typeface="Noto Sans Symbols"/>
              <a:buChar char="⬩"/>
              <a:defRPr sz="1600" b="0" i="0" u="none" strike="noStrike" cap="none">
                <a:solidFill>
                  <a:schemeClr val="dk2"/>
                </a:solidFill>
                <a:latin typeface="Arial"/>
                <a:ea typeface="Arial"/>
                <a:cs typeface="Arial"/>
                <a:sym typeface="Arial"/>
              </a:defRPr>
            </a:lvl4pPr>
            <a:lvl5pPr marL="2286000" marR="0" lvl="4" indent="-317500" algn="l" rtl="0">
              <a:lnSpc>
                <a:spcPct val="100000"/>
              </a:lnSpc>
              <a:spcBef>
                <a:spcPts val="500"/>
              </a:spcBef>
              <a:spcAft>
                <a:spcPts val="0"/>
              </a:spcAft>
              <a:buClr>
                <a:schemeClr val="accent2"/>
              </a:buClr>
              <a:buSzPts val="1400"/>
              <a:buFont typeface="Noto Sans Symbols"/>
              <a:buChar char="⬩"/>
              <a:defRPr sz="1400" b="0" i="0" u="none" strike="noStrike" cap="none">
                <a:solidFill>
                  <a:schemeClr val="dk2"/>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 name="Google Shape;16;p13"/>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Google Shape;17;p13"/>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8" name="Google Shape;18;p13"/>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200" b="0" i="0" u="none" strike="noStrike" cap="none">
                <a:solidFill>
                  <a:schemeClr val="dk2"/>
                </a:solidFill>
                <a:latin typeface="Arial"/>
                <a:ea typeface="Arial"/>
                <a:cs typeface="Arial"/>
                <a:sym typeface="Arial"/>
              </a:defRPr>
            </a:lvl1pPr>
            <a:lvl2pPr marL="0" marR="0" lvl="1" indent="0" algn="ctr" rtl="0">
              <a:spcBef>
                <a:spcPts val="0"/>
              </a:spcBef>
              <a:buNone/>
              <a:defRPr sz="1200" b="0" i="0" u="none" strike="noStrike" cap="none">
                <a:solidFill>
                  <a:schemeClr val="dk2"/>
                </a:solidFill>
                <a:latin typeface="Arial"/>
                <a:ea typeface="Arial"/>
                <a:cs typeface="Arial"/>
                <a:sym typeface="Arial"/>
              </a:defRPr>
            </a:lvl2pPr>
            <a:lvl3pPr marL="0" marR="0" lvl="2" indent="0" algn="ctr" rtl="0">
              <a:spcBef>
                <a:spcPts val="0"/>
              </a:spcBef>
              <a:buNone/>
              <a:defRPr sz="1200" b="0" i="0" u="none" strike="noStrike" cap="none">
                <a:solidFill>
                  <a:schemeClr val="dk2"/>
                </a:solidFill>
                <a:latin typeface="Arial"/>
                <a:ea typeface="Arial"/>
                <a:cs typeface="Arial"/>
                <a:sym typeface="Arial"/>
              </a:defRPr>
            </a:lvl3pPr>
            <a:lvl4pPr marL="0" marR="0" lvl="3" indent="0" algn="ctr" rtl="0">
              <a:spcBef>
                <a:spcPts val="0"/>
              </a:spcBef>
              <a:buNone/>
              <a:defRPr sz="1200" b="0" i="0" u="none" strike="noStrike" cap="none">
                <a:solidFill>
                  <a:schemeClr val="dk2"/>
                </a:solidFill>
                <a:latin typeface="Arial"/>
                <a:ea typeface="Arial"/>
                <a:cs typeface="Arial"/>
                <a:sym typeface="Arial"/>
              </a:defRPr>
            </a:lvl4pPr>
            <a:lvl5pPr marL="0" marR="0" lvl="4" indent="0" algn="ctr" rtl="0">
              <a:spcBef>
                <a:spcPts val="0"/>
              </a:spcBef>
              <a:buNone/>
              <a:defRPr sz="1200" b="0" i="0" u="none" strike="noStrike" cap="none">
                <a:solidFill>
                  <a:schemeClr val="dk2"/>
                </a:solidFill>
                <a:latin typeface="Arial"/>
                <a:ea typeface="Arial"/>
                <a:cs typeface="Arial"/>
                <a:sym typeface="Arial"/>
              </a:defRPr>
            </a:lvl5pPr>
            <a:lvl6pPr marL="0" marR="0" lvl="5" indent="0" algn="ctr" rtl="0">
              <a:spcBef>
                <a:spcPts val="0"/>
              </a:spcBef>
              <a:buNone/>
              <a:defRPr sz="1200" b="0" i="0" u="none" strike="noStrike" cap="none">
                <a:solidFill>
                  <a:schemeClr val="dk2"/>
                </a:solidFill>
                <a:latin typeface="Arial"/>
                <a:ea typeface="Arial"/>
                <a:cs typeface="Arial"/>
                <a:sym typeface="Arial"/>
              </a:defRPr>
            </a:lvl6pPr>
            <a:lvl7pPr marL="0" marR="0" lvl="6" indent="0" algn="ctr" rtl="0">
              <a:spcBef>
                <a:spcPts val="0"/>
              </a:spcBef>
              <a:buNone/>
              <a:defRPr sz="1200" b="0" i="0" u="none" strike="noStrike" cap="none">
                <a:solidFill>
                  <a:schemeClr val="dk2"/>
                </a:solidFill>
                <a:latin typeface="Arial"/>
                <a:ea typeface="Arial"/>
                <a:cs typeface="Arial"/>
                <a:sym typeface="Arial"/>
              </a:defRPr>
            </a:lvl7pPr>
            <a:lvl8pPr marL="0" marR="0" lvl="7" indent="0" algn="ctr" rtl="0">
              <a:spcBef>
                <a:spcPts val="0"/>
              </a:spcBef>
              <a:buNone/>
              <a:defRPr sz="1200" b="0" i="0" u="none" strike="noStrike" cap="none">
                <a:solidFill>
                  <a:schemeClr val="dk2"/>
                </a:solidFill>
                <a:latin typeface="Arial"/>
                <a:ea typeface="Arial"/>
                <a:cs typeface="Arial"/>
                <a:sym typeface="Arial"/>
              </a:defRPr>
            </a:lvl8pPr>
            <a:lvl9pPr marL="0" marR="0" lvl="8" indent="0" algn="ctr" rtl="0">
              <a:spcBef>
                <a:spcPts val="0"/>
              </a:spcBef>
              <a:buNone/>
              <a:defRPr sz="1200" b="0" i="0" u="none" strike="noStrike" cap="none">
                <a:solidFill>
                  <a:schemeClr val="dk2"/>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fr-F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7" name="Google Shape;97;p1"/>
          <p:cNvSpPr/>
          <p:nvPr/>
        </p:nvSpPr>
        <p:spPr>
          <a:xfrm>
            <a:off x="1524" y="0"/>
            <a:ext cx="12188952" cy="6858000"/>
          </a:xfrm>
          <a:prstGeom prst="rect">
            <a:avLst/>
          </a:prstGeom>
          <a:solidFill>
            <a:schemeClr val="lt2">
              <a:alpha val="3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8" name="Google Shape;98;p1"/>
          <p:cNvSpPr/>
          <p:nvPr/>
        </p:nvSpPr>
        <p:spPr>
          <a:xfrm>
            <a:off x="1446276" y="685800"/>
            <a:ext cx="10744200"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99" name="Google Shape;99;p1"/>
          <p:cNvSpPr txBox="1">
            <a:spLocks noGrp="1"/>
          </p:cNvSpPr>
          <p:nvPr>
            <p:ph type="ctrTitle"/>
          </p:nvPr>
        </p:nvSpPr>
        <p:spPr>
          <a:xfrm>
            <a:off x="5561765" y="275117"/>
            <a:ext cx="5499746" cy="296760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2"/>
              </a:buClr>
              <a:buSzPts val="3600"/>
              <a:buFont typeface="Arial"/>
              <a:buNone/>
            </a:pPr>
            <a:r>
              <a:rPr lang="fr-FR" sz="3600" b="1"/>
              <a:t>Projectgroep burgerschap</a:t>
            </a:r>
            <a:endParaRPr sz="3600" b="1"/>
          </a:p>
        </p:txBody>
      </p:sp>
      <p:sp>
        <p:nvSpPr>
          <p:cNvPr id="100" name="Google Shape;100;p1"/>
          <p:cNvSpPr txBox="1">
            <a:spLocks noGrp="1"/>
          </p:cNvSpPr>
          <p:nvPr>
            <p:ph type="subTitle" idx="1"/>
          </p:nvPr>
        </p:nvSpPr>
        <p:spPr>
          <a:xfrm>
            <a:off x="5561765" y="3764975"/>
            <a:ext cx="5499746" cy="2192683"/>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SzPts val="2400"/>
              <a:buNone/>
            </a:pPr>
            <a:r>
              <a:rPr lang="fr-FR"/>
              <a:t>Ma journée d’école – édition francophone </a:t>
            </a:r>
            <a:endParaRPr/>
          </a:p>
        </p:txBody>
      </p:sp>
      <p:cxnSp>
        <p:nvCxnSpPr>
          <p:cNvPr id="101" name="Google Shape;101;p1"/>
          <p:cNvCxnSpPr/>
          <p:nvPr/>
        </p:nvCxnSpPr>
        <p:spPr>
          <a:xfrm rot="10800000">
            <a:off x="11496184" y="5610"/>
            <a:ext cx="0" cy="6858000"/>
          </a:xfrm>
          <a:prstGeom prst="straightConnector1">
            <a:avLst/>
          </a:prstGeom>
          <a:noFill/>
          <a:ln w="9525" cap="rnd" cmpd="sng">
            <a:solidFill>
              <a:srgbClr val="D14F46"/>
            </a:solidFill>
            <a:prstDash val="dash"/>
            <a:miter lim="800000"/>
            <a:headEnd type="none" w="sm" len="sm"/>
            <a:tailEnd type="none" w="sm" len="sm"/>
          </a:ln>
        </p:spPr>
      </p:cxnSp>
      <p:cxnSp>
        <p:nvCxnSpPr>
          <p:cNvPr id="102" name="Google Shape;102;p1"/>
          <p:cNvCxnSpPr/>
          <p:nvPr/>
        </p:nvCxnSpPr>
        <p:spPr>
          <a:xfrm>
            <a:off x="1524" y="6172200"/>
            <a:ext cx="12192000" cy="0"/>
          </a:xfrm>
          <a:prstGeom prst="straightConnector1">
            <a:avLst/>
          </a:prstGeom>
          <a:noFill/>
          <a:ln w="9525" cap="rnd" cmpd="sng">
            <a:solidFill>
              <a:srgbClr val="D14F46"/>
            </a:solidFill>
            <a:prstDash val="dash"/>
            <a:miter lim="800000"/>
            <a:headEnd type="none" w="sm" len="sm"/>
            <a:tailEnd type="none" w="sm" len="sm"/>
          </a:ln>
        </p:spPr>
      </p:cxnSp>
      <p:sp>
        <p:nvSpPr>
          <p:cNvPr id="103" name="Google Shape;103;p1"/>
          <p:cNvSpPr/>
          <p:nvPr/>
        </p:nvSpPr>
        <p:spPr>
          <a:xfrm rot="10800000">
            <a:off x="1525" y="685800"/>
            <a:ext cx="687324" cy="5486400"/>
          </a:xfrm>
          <a:prstGeom prst="rect">
            <a:avLst/>
          </a:prstGeom>
          <a:solidFill>
            <a:srgbClr val="D14F46">
              <a:alpha val="24705"/>
            </a:srgbClr>
          </a:solidFill>
          <a:ln>
            <a:noFill/>
          </a:ln>
        </p:spPr>
        <p:txBody>
          <a:bodyPr spcFirstLastPara="1" wrap="square" lIns="0" tIns="0" rIns="0" bIns="0" anchor="ctr" anchorCtr="0">
            <a:spAutoFit/>
          </a:bodyPr>
          <a:lstStyle/>
          <a:p>
            <a:pPr marL="0" marR="0" lvl="0" indent="0" algn="ctr" rtl="0">
              <a:lnSpc>
                <a:spcPct val="100000"/>
              </a:lnSpc>
              <a:spcBef>
                <a:spcPts val="0"/>
              </a:spcBef>
              <a:spcAft>
                <a:spcPts val="0"/>
              </a:spcAft>
              <a:buClr>
                <a:schemeClr val="dk1"/>
              </a:buClr>
              <a:buSzPts val="3000"/>
              <a:buFont typeface="Arial"/>
              <a:buNone/>
            </a:pPr>
            <a:endParaRPr sz="3000" b="0" i="0" u="none" strike="noStrike" cap="none">
              <a:solidFill>
                <a:srgbClr val="000000"/>
              </a:solidFill>
              <a:latin typeface="Helvetica Neue"/>
              <a:ea typeface="Helvetica Neue"/>
              <a:cs typeface="Helvetica Neue"/>
              <a:sym typeface="Helvetica Neue"/>
            </a:endParaRPr>
          </a:p>
        </p:txBody>
      </p:sp>
      <p:pic>
        <p:nvPicPr>
          <p:cNvPr id="104" name="Google Shape;104;p1" descr="Afbeelding met tekst, Lettertype, Graphics, logo&#10;&#10;Door AI gegenereerde inhoud is mogelijk onjuist."/>
          <p:cNvPicPr preferRelativeResize="0"/>
          <p:nvPr/>
        </p:nvPicPr>
        <p:blipFill rotWithShape="1">
          <a:blip r:embed="rId3">
            <a:alphaModFix/>
          </a:blip>
          <a:srcRect/>
          <a:stretch/>
        </p:blipFill>
        <p:spPr>
          <a:xfrm>
            <a:off x="688850" y="4720150"/>
            <a:ext cx="4334474" cy="1452049"/>
          </a:xfrm>
          <a:prstGeom prst="rect">
            <a:avLst/>
          </a:prstGeom>
          <a:noFill/>
          <a:ln>
            <a:noFill/>
          </a:ln>
        </p:spPr>
      </p:pic>
      <p:pic>
        <p:nvPicPr>
          <p:cNvPr id="105" name="Google Shape;105;p1" descr="Verbindingen met effen opvulling"/>
          <p:cNvPicPr preferRelativeResize="0"/>
          <p:nvPr/>
        </p:nvPicPr>
        <p:blipFill rotWithShape="1">
          <a:blip r:embed="rId4">
            <a:alphaModFix/>
          </a:blip>
          <a:srcRect/>
          <a:stretch/>
        </p:blipFill>
        <p:spPr>
          <a:xfrm>
            <a:off x="8976286" y="1758920"/>
            <a:ext cx="914400" cy="914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0"/>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Une journée d’école au Bénin</a:t>
            </a:r>
            <a:endParaRPr/>
          </a:p>
        </p:txBody>
      </p:sp>
      <p:sp>
        <p:nvSpPr>
          <p:cNvPr id="206" name="Google Shape;206;p10"/>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Voor we een tekst lezen schrijf je in 2 min een antwoord (steekwoorden) op bij deze vragen:</a:t>
            </a:r>
            <a:endParaRPr/>
          </a:p>
          <a:p>
            <a:pPr marL="0" lvl="0" indent="0" algn="l" rtl="0">
              <a:lnSpc>
                <a:spcPct val="100000"/>
              </a:lnSpc>
              <a:spcBef>
                <a:spcPts val="1000"/>
              </a:spcBef>
              <a:spcAft>
                <a:spcPts val="0"/>
              </a:spcAft>
              <a:buClr>
                <a:srgbClr val="F09079"/>
              </a:buClr>
              <a:buSzPts val="2400"/>
              <a:buNone/>
            </a:pPr>
            <a:r>
              <a:rPr lang="fr-FR" i="1"/>
              <a:t>1) Wat weet je al over Bénin?</a:t>
            </a:r>
            <a:br>
              <a:rPr lang="fr-FR" i="1"/>
            </a:br>
            <a:r>
              <a:rPr lang="fr-FR" i="1"/>
              <a:t>2) Welk beeld heb je als je aan het schoolsysteem van Franstalig Afrika denkt? </a:t>
            </a:r>
            <a:br>
              <a:rPr lang="fr-FR" i="1"/>
            </a:br>
            <a:r>
              <a:rPr lang="fr-FR" i="1"/>
              <a:t>3) Wie gaan er allemaal naar school?</a:t>
            </a:r>
            <a:br>
              <a:rPr lang="fr-FR" i="1"/>
            </a:br>
            <a:r>
              <a:rPr lang="fr-FR" i="1"/>
              <a:t>4) Hoe zien een school en klaslokaal er daar uit volgens jou?</a:t>
            </a:r>
            <a:endParaRPr i="1"/>
          </a:p>
          <a:p>
            <a:pPr marL="228600" lvl="0" indent="-228600" algn="l" rtl="0">
              <a:lnSpc>
                <a:spcPct val="100000"/>
              </a:lnSpc>
              <a:spcBef>
                <a:spcPts val="1000"/>
              </a:spcBef>
              <a:spcAft>
                <a:spcPts val="0"/>
              </a:spcAft>
              <a:buClr>
                <a:srgbClr val="F09079"/>
              </a:buClr>
              <a:buSzPts val="2400"/>
              <a:buChar char="⬩"/>
            </a:pPr>
            <a:r>
              <a:rPr lang="fr-FR"/>
              <a:t>Je wisselt na 2 min uit met je buurman/buurvrouw</a:t>
            </a:r>
            <a:endParaRPr/>
          </a:p>
          <a:p>
            <a:pPr marL="228600" lvl="0" indent="-228600" algn="l" rtl="0">
              <a:lnSpc>
                <a:spcPct val="100000"/>
              </a:lnSpc>
              <a:spcBef>
                <a:spcPts val="1000"/>
              </a:spcBef>
              <a:spcAft>
                <a:spcPts val="0"/>
              </a:spcAft>
              <a:buClr>
                <a:srgbClr val="F09079"/>
              </a:buClr>
              <a:buSzPts val="2400"/>
              <a:buChar char="⬩"/>
            </a:pPr>
            <a:r>
              <a:rPr lang="fr-FR"/>
              <a:t>Daarna klassikaal bespreken we kort na wat jullie verwachtingen en ideeën zijn</a:t>
            </a:r>
            <a:endParaRPr/>
          </a:p>
          <a:p>
            <a:pPr marL="228600" lvl="0" indent="-228600" algn="l" rtl="0">
              <a:lnSpc>
                <a:spcPct val="100000"/>
              </a:lnSpc>
              <a:spcBef>
                <a:spcPts val="1000"/>
              </a:spcBef>
              <a:spcAft>
                <a:spcPts val="0"/>
              </a:spcAft>
              <a:buClr>
                <a:srgbClr val="F09079"/>
              </a:buClr>
              <a:buSzPts val="2400"/>
              <a:buChar char="⬩"/>
            </a:pPr>
            <a:r>
              <a:rPr lang="fr-FR"/>
              <a:t>Zijn dit vooroordelen of stereotypen? Hoe ontstaat dit beeld?</a:t>
            </a:r>
            <a:endParaRPr/>
          </a:p>
        </p:txBody>
      </p:sp>
      <p:sp>
        <p:nvSpPr>
          <p:cNvPr id="207" name="Google Shape;207;p10"/>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39302A"/>
              </a:buClr>
              <a:buSzPts val="1200"/>
              <a:buFont typeface="Arial"/>
              <a:buNone/>
            </a:pPr>
            <a:r>
              <a:rPr lang="fr-FR" sz="1200" b="0" i="0" u="none" strike="noStrike" cap="none">
                <a:solidFill>
                  <a:srgbClr val="39302A"/>
                </a:solidFill>
                <a:latin typeface="Arial"/>
                <a:ea typeface="Arial"/>
                <a:cs typeface="Arial"/>
                <a:sym typeface="Arial"/>
              </a:rPr>
              <a:t>Projectgroep burgerschap</a:t>
            </a:r>
            <a:endParaRPr sz="1200" b="0" i="0" u="none" strike="noStrike" cap="none">
              <a:solidFill>
                <a:srgbClr val="39302A"/>
              </a:solidFill>
              <a:latin typeface="Arial"/>
              <a:ea typeface="Arial"/>
              <a:cs typeface="Arial"/>
              <a:sym typeface="Arial"/>
            </a:endParaRPr>
          </a:p>
        </p:txBody>
      </p:sp>
      <p:sp>
        <p:nvSpPr>
          <p:cNvPr id="208" name="Google Shape;208;p10"/>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1200"/>
              <a:buFont typeface="Arial"/>
              <a:buNone/>
            </a:pPr>
            <a:endParaRPr sz="1200" b="0" i="0" u="none" strike="noStrike" cap="none">
              <a:solidFill>
                <a:srgbClr val="39302A"/>
              </a:solidFill>
              <a:latin typeface="Arial"/>
              <a:ea typeface="Arial"/>
              <a:cs typeface="Arial"/>
              <a:sym typeface="Arial"/>
            </a:endParaRPr>
          </a:p>
        </p:txBody>
      </p:sp>
      <p:sp>
        <p:nvSpPr>
          <p:cNvPr id="209" name="Google Shape;209;p10"/>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9302A"/>
              </a:buClr>
              <a:buSzPts val="1200"/>
              <a:buFont typeface="Arial"/>
              <a:buNone/>
            </a:pPr>
            <a:fld id="{00000000-1234-1234-1234-123412341234}" type="slidenum">
              <a:rPr lang="fr-FR" sz="1200" b="0" i="0" u="none" strike="noStrike" cap="none">
                <a:solidFill>
                  <a:srgbClr val="39302A"/>
                </a:solidFill>
                <a:latin typeface="Arial"/>
                <a:ea typeface="Arial"/>
                <a:cs typeface="Arial"/>
                <a:sym typeface="Arial"/>
              </a:rPr>
              <a:t>10</a:t>
            </a:fld>
            <a:endParaRPr sz="1200" b="0" i="0" u="none" strike="noStrike" cap="none">
              <a:solidFill>
                <a:srgbClr val="39302A"/>
              </a:solidFill>
              <a:latin typeface="Arial"/>
              <a:ea typeface="Arial"/>
              <a:cs typeface="Arial"/>
              <a:sym typeface="Arial"/>
            </a:endParaRPr>
          </a:p>
        </p:txBody>
      </p:sp>
      <p:pic>
        <p:nvPicPr>
          <p:cNvPr id="210" name="Google Shape;210;p10"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1"/>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Lire un texte</a:t>
            </a:r>
            <a:endParaRPr/>
          </a:p>
        </p:txBody>
      </p:sp>
      <p:sp>
        <p:nvSpPr>
          <p:cNvPr id="217" name="Google Shape;217;p11"/>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Lees over de typische schooldag in Bénin.</a:t>
            </a:r>
            <a:endParaRPr/>
          </a:p>
          <a:p>
            <a:pPr marL="228600" lvl="0" indent="-228600" algn="l" rtl="0">
              <a:lnSpc>
                <a:spcPct val="100000"/>
              </a:lnSpc>
              <a:spcBef>
                <a:spcPts val="1000"/>
              </a:spcBef>
              <a:spcAft>
                <a:spcPts val="0"/>
              </a:spcAft>
              <a:buClr>
                <a:srgbClr val="F09079"/>
              </a:buClr>
              <a:buSzPts val="2400"/>
              <a:buChar char="⬩"/>
            </a:pPr>
            <a:r>
              <a:rPr lang="fr-FR"/>
              <a:t>Voor moeilijke woorden kun je gebruik maken van de woordenlijst bij de tekst</a:t>
            </a:r>
            <a:endParaRPr/>
          </a:p>
          <a:p>
            <a:pPr marL="228600" lvl="0" indent="-228600" algn="l" rtl="0">
              <a:lnSpc>
                <a:spcPct val="100000"/>
              </a:lnSpc>
              <a:spcBef>
                <a:spcPts val="1000"/>
              </a:spcBef>
              <a:spcAft>
                <a:spcPts val="0"/>
              </a:spcAft>
              <a:buClr>
                <a:srgbClr val="F09079"/>
              </a:buClr>
              <a:buSzPts val="2400"/>
              <a:buChar char="⬩"/>
            </a:pPr>
            <a:r>
              <a:rPr lang="fr-FR"/>
              <a:t>Beantwoord daarna de vragen en vergelijk de routines en gebruiken/gewoontes van daar met je eigen schooldag en de Franse schooldag en de bijbehorende routines die je hebt gelezen in het hoofdstuk in je werkboek of zoals je ze zelf ervaart in Nederland. </a:t>
            </a:r>
            <a:endParaRPr/>
          </a:p>
          <a:p>
            <a:pPr marL="228600" lvl="0" indent="-228600" algn="l" rtl="0">
              <a:lnSpc>
                <a:spcPct val="100000"/>
              </a:lnSpc>
              <a:spcBef>
                <a:spcPts val="1000"/>
              </a:spcBef>
              <a:spcAft>
                <a:spcPts val="0"/>
              </a:spcAft>
              <a:buClr>
                <a:srgbClr val="F09079"/>
              </a:buClr>
              <a:buSzPts val="2400"/>
              <a:buChar char="⬩"/>
            </a:pPr>
            <a:r>
              <a:rPr lang="fr-FR"/>
              <a:t>De vragen staan op het stencil dat is uitgedeeld</a:t>
            </a:r>
            <a:endParaRPr/>
          </a:p>
          <a:p>
            <a:pPr marL="228600" lvl="0" indent="-228600" algn="l" rtl="0">
              <a:lnSpc>
                <a:spcPct val="100000"/>
              </a:lnSpc>
              <a:spcBef>
                <a:spcPts val="1000"/>
              </a:spcBef>
              <a:spcAft>
                <a:spcPts val="0"/>
              </a:spcAft>
              <a:buClr>
                <a:srgbClr val="F09079"/>
              </a:buClr>
              <a:buSzPts val="2400"/>
              <a:buChar char="⬩"/>
            </a:pPr>
            <a:r>
              <a:rPr lang="fr-FR"/>
              <a:t>Daarna bespreken we kort jullie ideeën en meningen over de verschillen tussen het schoolsysteem en de schooldag in Frankijk, Nederland en Bénin</a:t>
            </a:r>
            <a:endParaRPr/>
          </a:p>
        </p:txBody>
      </p:sp>
      <p:sp>
        <p:nvSpPr>
          <p:cNvPr id="218" name="Google Shape;218;p11"/>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219" name="Google Shape;219;p11"/>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220" name="Google Shape;220;p11"/>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11</a:t>
            </a:fld>
            <a:endParaRPr/>
          </a:p>
        </p:txBody>
      </p:sp>
      <p:pic>
        <p:nvPicPr>
          <p:cNvPr id="221" name="Google Shape;221;p11"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2"/>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Au travail ! Creatieve schrijfopdracht</a:t>
            </a:r>
            <a:endParaRPr/>
          </a:p>
        </p:txBody>
      </p:sp>
      <p:sp>
        <p:nvSpPr>
          <p:cNvPr id="228" name="Google Shape;228;p12"/>
          <p:cNvSpPr txBox="1">
            <a:spLocks noGrp="1"/>
          </p:cNvSpPr>
          <p:nvPr>
            <p:ph type="body" idx="1"/>
          </p:nvPr>
        </p:nvSpPr>
        <p:spPr>
          <a:xfrm>
            <a:off x="420624" y="1851112"/>
            <a:ext cx="10515600" cy="4206383"/>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00000"/>
              </a:lnSpc>
              <a:spcBef>
                <a:spcPts val="0"/>
              </a:spcBef>
              <a:spcAft>
                <a:spcPts val="0"/>
              </a:spcAft>
              <a:buClr>
                <a:srgbClr val="F09079"/>
              </a:buClr>
              <a:buSzPct val="100000"/>
              <a:buChar char="⬩"/>
            </a:pPr>
            <a:r>
              <a:rPr lang="fr-FR"/>
              <a:t>Zoals je ziet is de website een oproep van SOS Enfants - Aider sans Assister.</a:t>
            </a:r>
            <a:endParaRPr/>
          </a:p>
          <a:p>
            <a:pPr marL="228600" lvl="0" indent="-228600" algn="l" rtl="0">
              <a:lnSpc>
                <a:spcPct val="100000"/>
              </a:lnSpc>
              <a:spcBef>
                <a:spcPts val="1000"/>
              </a:spcBef>
              <a:spcAft>
                <a:spcPts val="0"/>
              </a:spcAft>
              <a:buClr>
                <a:srgbClr val="F09079"/>
              </a:buClr>
              <a:buSzPct val="100000"/>
              <a:buChar char="⬩"/>
            </a:pPr>
            <a:r>
              <a:rPr lang="fr-FR"/>
              <a:t>Hierbij kun je een leerling als het ware sponsoren en updates ontvangen van hoe het met zijn/haar dagelijks leven gaat. </a:t>
            </a:r>
            <a:endParaRPr/>
          </a:p>
          <a:p>
            <a:pPr marL="228600" lvl="0" indent="-228600" algn="l" rtl="0">
              <a:lnSpc>
                <a:spcPct val="100000"/>
              </a:lnSpc>
              <a:spcBef>
                <a:spcPts val="1000"/>
              </a:spcBef>
              <a:spcAft>
                <a:spcPts val="0"/>
              </a:spcAft>
              <a:buClr>
                <a:srgbClr val="F09079"/>
              </a:buClr>
              <a:buSzPct val="100000"/>
              <a:buChar char="⬩"/>
            </a:pPr>
            <a:r>
              <a:rPr lang="fr-FR"/>
              <a:t>Je docent of jijzelf kiest één van de drie opties voor het verwerken van deze informatie uit de leestekst:</a:t>
            </a:r>
            <a:endParaRPr/>
          </a:p>
          <a:p>
            <a:pPr marL="914400" lvl="1" indent="-457200" algn="l" rtl="0">
              <a:lnSpc>
                <a:spcPct val="100000"/>
              </a:lnSpc>
              <a:spcBef>
                <a:spcPts val="500"/>
              </a:spcBef>
              <a:spcAft>
                <a:spcPts val="0"/>
              </a:spcAft>
              <a:buClr>
                <a:srgbClr val="F09079"/>
              </a:buClr>
              <a:buSzPct val="100000"/>
              <a:buFont typeface="Arial"/>
              <a:buAutoNum type="arabicParenR"/>
            </a:pPr>
            <a:r>
              <a:rPr lang="fr-FR"/>
              <a:t>Je maakt in het Frans </a:t>
            </a:r>
            <a:r>
              <a:rPr lang="fr-FR" b="1"/>
              <a:t>een BD </a:t>
            </a:r>
            <a:r>
              <a:rPr lang="fr-FR"/>
              <a:t>van 1A4 over ”une journée typique au Bénin” waarin je de informatie uit de tekst verwerkt (routines, familie, gewoontes, tijden, ontbijt)</a:t>
            </a:r>
            <a:endParaRPr/>
          </a:p>
          <a:p>
            <a:pPr marL="914400" lvl="1" indent="-457200" algn="l" rtl="0">
              <a:lnSpc>
                <a:spcPct val="100000"/>
              </a:lnSpc>
              <a:spcBef>
                <a:spcPts val="500"/>
              </a:spcBef>
              <a:spcAft>
                <a:spcPts val="0"/>
              </a:spcAft>
              <a:buClr>
                <a:srgbClr val="F09079"/>
              </a:buClr>
              <a:buSzPct val="100000"/>
              <a:buFont typeface="Arial"/>
              <a:buAutoNum type="arabicParenR"/>
            </a:pPr>
            <a:r>
              <a:rPr lang="fr-FR"/>
              <a:t>Je schrijft </a:t>
            </a:r>
            <a:r>
              <a:rPr lang="fr-FR" b="1"/>
              <a:t>een brief </a:t>
            </a:r>
            <a:r>
              <a:rPr lang="fr-FR"/>
              <a:t>in het Frans (40 woorden) waarin jezelf voorstelt en je laat zien wat jouw omgeving is: je familie, kamer, hobby’s, school. Kortom: ‘’une journée typique aux Pays-Bas’’, waarin ook duidelijk wordt wat de verschillen zijn met het leven in Bénin </a:t>
            </a:r>
            <a:endParaRPr/>
          </a:p>
          <a:p>
            <a:pPr marL="914400" lvl="1" indent="-457200" algn="l" rtl="0">
              <a:lnSpc>
                <a:spcPct val="100000"/>
              </a:lnSpc>
              <a:spcBef>
                <a:spcPts val="500"/>
              </a:spcBef>
              <a:spcAft>
                <a:spcPts val="0"/>
              </a:spcAft>
              <a:buClr>
                <a:srgbClr val="F09079"/>
              </a:buClr>
              <a:buSzPct val="100000"/>
              <a:buFont typeface="Arial"/>
              <a:buAutoNum type="arabicParenR"/>
            </a:pPr>
            <a:r>
              <a:rPr lang="fr-FR"/>
              <a:t>Je bedenkt een actieplan om geld in te zamelen voor SOS Enfants en verwerkt de oproep op </a:t>
            </a:r>
            <a:r>
              <a:rPr lang="fr-FR" b="1"/>
              <a:t>een poster</a:t>
            </a:r>
            <a:r>
              <a:rPr lang="fr-FR"/>
              <a:t>, waarbij je ook één kort voorstelstukje maakt in het Frans over een leerling uit Bénin waar je geld voor wilt ophalen. </a:t>
            </a:r>
            <a:endParaRPr/>
          </a:p>
        </p:txBody>
      </p:sp>
      <p:sp>
        <p:nvSpPr>
          <p:cNvPr id="229" name="Google Shape;229;p12"/>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230" name="Google Shape;230;p12"/>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231" name="Google Shape;231;p12"/>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12</a:t>
            </a:fld>
            <a:endParaRPr/>
          </a:p>
        </p:txBody>
      </p:sp>
      <p:pic>
        <p:nvPicPr>
          <p:cNvPr id="232" name="Google Shape;232;p12"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9"/>
        <p:cNvGrpSpPr/>
        <p:nvPr/>
      </p:nvGrpSpPr>
      <p:grpSpPr>
        <a:xfrm>
          <a:off x="0" y="0"/>
          <a:ext cx="0" cy="0"/>
          <a:chOff x="0" y="0"/>
          <a:chExt cx="0" cy="0"/>
        </a:xfrm>
      </p:grpSpPr>
      <p:sp>
        <p:nvSpPr>
          <p:cNvPr id="110" name="Google Shape;110;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1" name="Google Shape;111;p2"/>
          <p:cNvSpPr/>
          <p:nvPr/>
        </p:nvSpPr>
        <p:spPr>
          <a:xfrm>
            <a:off x="1524" y="0"/>
            <a:ext cx="12188952" cy="6858000"/>
          </a:xfrm>
          <a:prstGeom prst="rect">
            <a:avLst/>
          </a:prstGeom>
          <a:solidFill>
            <a:schemeClr val="lt2">
              <a:alpha val="3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2" name="Google Shape;112;p2"/>
          <p:cNvSpPr/>
          <p:nvPr/>
        </p:nvSpPr>
        <p:spPr>
          <a:xfrm>
            <a:off x="1446276" y="685800"/>
            <a:ext cx="10744200"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13" name="Google Shape;113;p2" descr="Afbeelding met tekst, Lettertype, Graphics, logo&#10;&#10;Door AI gegenereerde inhoud is mogelijk onjuist."/>
          <p:cNvPicPr preferRelativeResize="0"/>
          <p:nvPr/>
        </p:nvPicPr>
        <p:blipFill rotWithShape="1">
          <a:blip r:embed="rId3">
            <a:alphaModFix/>
          </a:blip>
          <a:srcRect/>
          <a:stretch/>
        </p:blipFill>
        <p:spPr>
          <a:xfrm>
            <a:off x="1477065" y="5868828"/>
            <a:ext cx="2952750" cy="989172"/>
          </a:xfrm>
          <a:prstGeom prst="rect">
            <a:avLst/>
          </a:prstGeom>
          <a:noFill/>
          <a:ln>
            <a:noFill/>
          </a:ln>
        </p:spPr>
      </p:pic>
      <p:sp>
        <p:nvSpPr>
          <p:cNvPr id="114" name="Google Shape;114;p2"/>
          <p:cNvSpPr/>
          <p:nvPr/>
        </p:nvSpPr>
        <p:spPr>
          <a:xfrm>
            <a:off x="4429817" y="665992"/>
            <a:ext cx="4319516" cy="6192009"/>
          </a:xfrm>
          <a:prstGeom prst="rect">
            <a:avLst/>
          </a:prstGeom>
          <a:solidFill>
            <a:srgbClr val="D14F46">
              <a:alpha val="2470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 name="Google Shape;115;p2"/>
          <p:cNvSpPr txBox="1">
            <a:spLocks noGrp="1"/>
          </p:cNvSpPr>
          <p:nvPr>
            <p:ph type="ctrTitle"/>
          </p:nvPr>
        </p:nvSpPr>
        <p:spPr>
          <a:xfrm>
            <a:off x="3581734" y="30144"/>
            <a:ext cx="8079938" cy="230647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2"/>
              </a:buClr>
              <a:buSzPts val="4800"/>
              <a:buFont typeface="Arial"/>
              <a:buNone/>
            </a:pPr>
            <a:r>
              <a:rPr lang="fr-FR" sz="4800" b="1"/>
              <a:t>Klas 1 – ERK-niveau A1</a:t>
            </a:r>
            <a:endParaRPr/>
          </a:p>
        </p:txBody>
      </p:sp>
      <p:sp>
        <p:nvSpPr>
          <p:cNvPr id="116" name="Google Shape;116;p2"/>
          <p:cNvSpPr txBox="1">
            <a:spLocks noGrp="1"/>
          </p:cNvSpPr>
          <p:nvPr>
            <p:ph type="subTitle" idx="1"/>
          </p:nvPr>
        </p:nvSpPr>
        <p:spPr>
          <a:xfrm>
            <a:off x="1874091" y="2566991"/>
            <a:ext cx="8440769" cy="2867275"/>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SzPts val="2400"/>
              <a:buNone/>
            </a:pPr>
            <a:r>
              <a:rPr lang="fr-FR"/>
              <a:t>Ma journée d’école – </a:t>
            </a:r>
            <a:r>
              <a:rPr lang="fr-FR" b="1"/>
              <a:t>édition francophone </a:t>
            </a:r>
            <a:endParaRPr/>
          </a:p>
        </p:txBody>
      </p:sp>
      <p:pic>
        <p:nvPicPr>
          <p:cNvPr id="117" name="Google Shape;117;p2" descr="Verbindingen met effen opvulling"/>
          <p:cNvPicPr preferRelativeResize="0"/>
          <p:nvPr/>
        </p:nvPicPr>
        <p:blipFill rotWithShape="1">
          <a:blip r:embed="rId4">
            <a:alphaModFix/>
          </a:blip>
          <a:srcRect/>
          <a:stretch/>
        </p:blipFill>
        <p:spPr>
          <a:xfrm>
            <a:off x="8720263" y="3391874"/>
            <a:ext cx="3471737" cy="3471737"/>
          </a:xfrm>
          <a:prstGeom prst="rect">
            <a:avLst/>
          </a:prstGeom>
          <a:noFill/>
          <a:ln>
            <a:noFill/>
          </a:ln>
        </p:spPr>
      </p:pic>
      <p:cxnSp>
        <p:nvCxnSpPr>
          <p:cNvPr id="118" name="Google Shape;118;p2"/>
          <p:cNvCxnSpPr/>
          <p:nvPr/>
        </p:nvCxnSpPr>
        <p:spPr>
          <a:xfrm rot="10800000">
            <a:off x="11496184" y="0"/>
            <a:ext cx="0" cy="6858000"/>
          </a:xfrm>
          <a:prstGeom prst="straightConnector1">
            <a:avLst/>
          </a:prstGeom>
          <a:noFill/>
          <a:ln w="9525" cap="rnd" cmpd="sng">
            <a:solidFill>
              <a:srgbClr val="D14F46"/>
            </a:solidFill>
            <a:prstDash val="dash"/>
            <a:miter lim="800000"/>
            <a:headEnd type="none" w="sm" len="sm"/>
            <a:tailEnd type="none" w="sm" len="sm"/>
          </a:ln>
        </p:spPr>
      </p:cxnSp>
      <p:cxnSp>
        <p:nvCxnSpPr>
          <p:cNvPr id="119" name="Google Shape;119;p2"/>
          <p:cNvCxnSpPr/>
          <p:nvPr/>
        </p:nvCxnSpPr>
        <p:spPr>
          <a:xfrm>
            <a:off x="1524" y="665992"/>
            <a:ext cx="12192000" cy="0"/>
          </a:xfrm>
          <a:prstGeom prst="straightConnector1">
            <a:avLst/>
          </a:prstGeom>
          <a:noFill/>
          <a:ln w="9525" cap="rnd" cmpd="sng">
            <a:solidFill>
              <a:srgbClr val="D14F46"/>
            </a:solidFill>
            <a:prstDash val="dash"/>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3"/>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Opzet les en leerdoelen</a:t>
            </a:r>
            <a:endParaRPr/>
          </a:p>
        </p:txBody>
      </p:sp>
      <p:sp>
        <p:nvSpPr>
          <p:cNvPr id="125" name="Google Shape;125;p3"/>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Franstalig Afrika : een gedeelde taal, want iedereen leert er Frans op school, maar ook zoveel verschillen en overeenkomsten met Nederland en Frankrijk</a:t>
            </a:r>
            <a:endParaRPr/>
          </a:p>
          <a:p>
            <a:pPr marL="228600" lvl="0" indent="-228600" algn="l" rtl="0">
              <a:lnSpc>
                <a:spcPct val="100000"/>
              </a:lnSpc>
              <a:spcBef>
                <a:spcPts val="1000"/>
              </a:spcBef>
              <a:spcAft>
                <a:spcPts val="0"/>
              </a:spcAft>
              <a:buClr>
                <a:srgbClr val="F09079"/>
              </a:buClr>
              <a:buSzPts val="2400"/>
              <a:buChar char="⬩"/>
            </a:pPr>
            <a:r>
              <a:rPr lang="fr-FR"/>
              <a:t>Je gaat een schooldag in Franstalig Afrika vergelijken met jouw routine en dat wat je over Frankrijk en het Franse schoolsysteem hebt geleerd</a:t>
            </a:r>
            <a:endParaRPr/>
          </a:p>
          <a:p>
            <a:pPr marL="228600" lvl="0" indent="-228600" algn="l" rtl="0">
              <a:lnSpc>
                <a:spcPct val="100000"/>
              </a:lnSpc>
              <a:spcBef>
                <a:spcPts val="1000"/>
              </a:spcBef>
              <a:spcAft>
                <a:spcPts val="0"/>
              </a:spcAft>
              <a:buClr>
                <a:srgbClr val="F09079"/>
              </a:buClr>
              <a:buSzPts val="2400"/>
              <a:buChar char="⬩"/>
            </a:pPr>
            <a:r>
              <a:rPr lang="fr-FR"/>
              <a:t>Verwerking: schrijf- of spreekopdracht in het Frans</a:t>
            </a:r>
            <a:endParaRPr/>
          </a:p>
        </p:txBody>
      </p:sp>
      <p:sp>
        <p:nvSpPr>
          <p:cNvPr id="126" name="Google Shape;126;p3"/>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127" name="Google Shape;127;p3"/>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128" name="Google Shape;128;p3"/>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3</a:t>
            </a:fld>
            <a:endParaRPr/>
          </a:p>
        </p:txBody>
      </p:sp>
      <p:pic>
        <p:nvPicPr>
          <p:cNvPr id="129" name="Google Shape;129;p3"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
        <p:nvSpPr>
          <p:cNvPr id="130" name="Google Shape;130;p3"/>
          <p:cNvSpPr txBox="1"/>
          <p:nvPr/>
        </p:nvSpPr>
        <p:spPr>
          <a:xfrm>
            <a:off x="420624" y="4093639"/>
            <a:ext cx="6317673" cy="2031325"/>
          </a:xfrm>
          <a:prstGeom prst="rect">
            <a:avLst/>
          </a:prstGeom>
          <a:solidFill>
            <a:srgbClr val="FAD9D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dk1"/>
                </a:solidFill>
                <a:latin typeface="Arial"/>
                <a:ea typeface="Arial"/>
                <a:cs typeface="Arial"/>
                <a:sym typeface="Arial"/>
              </a:rPr>
              <a:t>Je leert deze les:</a:t>
            </a:r>
            <a:endParaRPr/>
          </a:p>
          <a:p>
            <a:pPr marL="742950" marR="0" lvl="1" indent="-285750" algn="l" rtl="0">
              <a:spcBef>
                <a:spcPts val="0"/>
              </a:spcBef>
              <a:spcAft>
                <a:spcPts val="0"/>
              </a:spcAft>
              <a:buClr>
                <a:srgbClr val="F09079"/>
              </a:buClr>
              <a:buSzPts val="1800"/>
              <a:buFont typeface="Noto Sans Symbols"/>
              <a:buChar char="✔"/>
            </a:pPr>
            <a:r>
              <a:rPr lang="fr-FR" sz="1800" b="0" i="0" u="none" strike="noStrike" cap="none">
                <a:solidFill>
                  <a:schemeClr val="dk1"/>
                </a:solidFill>
                <a:latin typeface="Arial"/>
                <a:ea typeface="Arial"/>
                <a:cs typeface="Arial"/>
                <a:sym typeface="Arial"/>
              </a:rPr>
              <a:t>over schoolroutines en gebruiken in een doeltaalland</a:t>
            </a:r>
            <a:endParaRPr sz="1800" b="0" i="0" u="none" strike="noStrike" cap="none">
              <a:solidFill>
                <a:schemeClr val="dk1"/>
              </a:solidFill>
              <a:latin typeface="Arial"/>
              <a:ea typeface="Arial"/>
              <a:cs typeface="Arial"/>
              <a:sym typeface="Arial"/>
            </a:endParaRPr>
          </a:p>
          <a:p>
            <a:pPr marL="742950" marR="0" lvl="1" indent="-285750" algn="l" rtl="0">
              <a:spcBef>
                <a:spcPts val="0"/>
              </a:spcBef>
              <a:spcAft>
                <a:spcPts val="0"/>
              </a:spcAft>
              <a:buClr>
                <a:srgbClr val="F09079"/>
              </a:buClr>
              <a:buSzPts val="1800"/>
              <a:buFont typeface="Noto Sans Symbols"/>
              <a:buChar char="✔"/>
            </a:pPr>
            <a:r>
              <a:rPr lang="fr-FR" sz="1800" b="0" i="0" u="none" strike="noStrike" cap="none">
                <a:solidFill>
                  <a:schemeClr val="dk1"/>
                </a:solidFill>
                <a:latin typeface="Arial"/>
                <a:ea typeface="Arial"/>
                <a:cs typeface="Arial"/>
                <a:sym typeface="Arial"/>
              </a:rPr>
              <a:t>je te verplaatsen in het perspectief van een ander</a:t>
            </a:r>
            <a:endParaRPr sz="1800" b="0" i="0" u="none" strike="noStrike" cap="none">
              <a:solidFill>
                <a:schemeClr val="dk1"/>
              </a:solidFill>
              <a:latin typeface="Arial"/>
              <a:ea typeface="Arial"/>
              <a:cs typeface="Arial"/>
              <a:sym typeface="Arial"/>
            </a:endParaRPr>
          </a:p>
          <a:p>
            <a:pPr marL="742950" marR="0" lvl="1" indent="-285750" algn="l" rtl="0">
              <a:spcBef>
                <a:spcPts val="0"/>
              </a:spcBef>
              <a:spcAft>
                <a:spcPts val="0"/>
              </a:spcAft>
              <a:buClr>
                <a:srgbClr val="F09079"/>
              </a:buClr>
              <a:buSzPts val="1800"/>
              <a:buFont typeface="Noto Sans Symbols"/>
              <a:buChar char="✔"/>
            </a:pPr>
            <a:r>
              <a:rPr lang="fr-FR" sz="1800" b="0" i="0" u="none" strike="noStrike" cap="none">
                <a:solidFill>
                  <a:schemeClr val="dk1"/>
                </a:solidFill>
                <a:latin typeface="Arial"/>
                <a:ea typeface="Arial"/>
                <a:cs typeface="Arial"/>
                <a:sym typeface="Arial"/>
              </a:rPr>
              <a:t>verschillen, overeenkomsten en stereotypen benoemen</a:t>
            </a:r>
            <a:endParaRPr sz="1800" b="0" i="0" u="none" strike="noStrike" cap="none">
              <a:solidFill>
                <a:schemeClr val="dk1"/>
              </a:solidFill>
              <a:latin typeface="Arial"/>
              <a:ea typeface="Arial"/>
              <a:cs typeface="Arial"/>
              <a:sym typeface="Arial"/>
            </a:endParaRPr>
          </a:p>
          <a:p>
            <a:pPr marL="742950" marR="0" lvl="1" indent="-285750" algn="l" rtl="0">
              <a:spcBef>
                <a:spcPts val="0"/>
              </a:spcBef>
              <a:spcAft>
                <a:spcPts val="0"/>
              </a:spcAft>
              <a:buClr>
                <a:srgbClr val="F09079"/>
              </a:buClr>
              <a:buSzPts val="1800"/>
              <a:buFont typeface="Noto Sans Symbols"/>
              <a:buChar char="✔"/>
            </a:pPr>
            <a:r>
              <a:rPr lang="fr-FR" sz="1800" b="0" i="0" u="none" strike="noStrike" cap="none">
                <a:solidFill>
                  <a:schemeClr val="dk1"/>
                </a:solidFill>
                <a:latin typeface="Arial"/>
                <a:ea typeface="Arial"/>
                <a:cs typeface="Arial"/>
                <a:sym typeface="Arial"/>
              </a:rPr>
              <a:t>in eenvoudige Franse zinnen over jezelf en je schoolroutine te vertellen</a:t>
            </a: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4"/>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Une journée d’école au Sénégal</a:t>
            </a:r>
            <a:endParaRPr/>
          </a:p>
        </p:txBody>
      </p:sp>
      <p:sp>
        <p:nvSpPr>
          <p:cNvPr id="137" name="Google Shape;137;p4"/>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Voor we het filmpje gaan bekijken schrijf je 2 min een antwoord (steekwoorden) op bij deze vragen:</a:t>
            </a:r>
            <a:endParaRPr/>
          </a:p>
          <a:p>
            <a:pPr marL="0" lvl="0" indent="0" algn="l" rtl="0">
              <a:lnSpc>
                <a:spcPct val="100000"/>
              </a:lnSpc>
              <a:spcBef>
                <a:spcPts val="1000"/>
              </a:spcBef>
              <a:spcAft>
                <a:spcPts val="0"/>
              </a:spcAft>
              <a:buClr>
                <a:srgbClr val="F09079"/>
              </a:buClr>
              <a:buSzPts val="2400"/>
              <a:buNone/>
            </a:pPr>
            <a:r>
              <a:rPr lang="fr-FR" i="1"/>
              <a:t>1) Wat weet je al over Senegal?</a:t>
            </a:r>
            <a:br>
              <a:rPr lang="fr-FR" i="1"/>
            </a:br>
            <a:r>
              <a:rPr lang="fr-FR" i="1"/>
              <a:t>2) Welk beeld heb je als je aan het schoolsysteem van Franstalig Afrika denkt? </a:t>
            </a:r>
            <a:br>
              <a:rPr lang="fr-FR" i="1"/>
            </a:br>
            <a:r>
              <a:rPr lang="fr-FR" i="1"/>
              <a:t>3) Wie gaan er allemaal naar school?</a:t>
            </a:r>
            <a:br>
              <a:rPr lang="fr-FR" i="1"/>
            </a:br>
            <a:r>
              <a:rPr lang="fr-FR" i="1"/>
              <a:t>4) Hoe zien een school en klaslokaal er daar uit volgens jou?</a:t>
            </a:r>
            <a:endParaRPr i="1"/>
          </a:p>
          <a:p>
            <a:pPr marL="228600" lvl="0" indent="-228600" algn="l" rtl="0">
              <a:lnSpc>
                <a:spcPct val="100000"/>
              </a:lnSpc>
              <a:spcBef>
                <a:spcPts val="1000"/>
              </a:spcBef>
              <a:spcAft>
                <a:spcPts val="0"/>
              </a:spcAft>
              <a:buClr>
                <a:srgbClr val="F09079"/>
              </a:buClr>
              <a:buSzPts val="2400"/>
              <a:buChar char="⬩"/>
            </a:pPr>
            <a:r>
              <a:rPr lang="fr-FR"/>
              <a:t>Je wisselt na 2 min uit met je buurman/buurvrouw</a:t>
            </a:r>
            <a:endParaRPr/>
          </a:p>
          <a:p>
            <a:pPr marL="228600" lvl="0" indent="-228600" algn="l" rtl="0">
              <a:lnSpc>
                <a:spcPct val="100000"/>
              </a:lnSpc>
              <a:spcBef>
                <a:spcPts val="1000"/>
              </a:spcBef>
              <a:spcAft>
                <a:spcPts val="0"/>
              </a:spcAft>
              <a:buClr>
                <a:srgbClr val="F09079"/>
              </a:buClr>
              <a:buSzPts val="2400"/>
              <a:buChar char="⬩"/>
            </a:pPr>
            <a:r>
              <a:rPr lang="fr-FR"/>
              <a:t>Daarna klassikaal bespreken we kort na wat jullie verwachtingen en ideeën zijn</a:t>
            </a:r>
            <a:endParaRPr/>
          </a:p>
          <a:p>
            <a:pPr marL="228600" lvl="0" indent="-228600" algn="l" rtl="0">
              <a:lnSpc>
                <a:spcPct val="100000"/>
              </a:lnSpc>
              <a:spcBef>
                <a:spcPts val="1000"/>
              </a:spcBef>
              <a:spcAft>
                <a:spcPts val="0"/>
              </a:spcAft>
              <a:buClr>
                <a:srgbClr val="F09079"/>
              </a:buClr>
              <a:buSzPts val="2400"/>
              <a:buChar char="⬩"/>
            </a:pPr>
            <a:r>
              <a:rPr lang="fr-FR"/>
              <a:t>Zijn dit vooroordelen of stereotypen? Hoe ontstaat dit beeld?</a:t>
            </a:r>
            <a:endParaRPr/>
          </a:p>
        </p:txBody>
      </p:sp>
      <p:sp>
        <p:nvSpPr>
          <p:cNvPr id="138" name="Google Shape;138;p4"/>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139" name="Google Shape;139;p4"/>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140" name="Google Shape;140;p4"/>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4</a:t>
            </a:fld>
            <a:endParaRPr/>
          </a:p>
        </p:txBody>
      </p:sp>
      <p:pic>
        <p:nvPicPr>
          <p:cNvPr id="141" name="Google Shape;141;p4"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5"/>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Regarder une vidéo </a:t>
            </a:r>
            <a:endParaRPr/>
          </a:p>
        </p:txBody>
      </p:sp>
      <p:sp>
        <p:nvSpPr>
          <p:cNvPr id="148" name="Google Shape;148;p5"/>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We bekijken samen het fragment </a:t>
            </a:r>
            <a:endParaRPr/>
          </a:p>
          <a:p>
            <a:pPr marL="228600" lvl="0" indent="-228600" algn="l" rtl="0">
              <a:lnSpc>
                <a:spcPct val="100000"/>
              </a:lnSpc>
              <a:spcBef>
                <a:spcPts val="1000"/>
              </a:spcBef>
              <a:spcAft>
                <a:spcPts val="0"/>
              </a:spcAft>
              <a:buClr>
                <a:srgbClr val="F09079"/>
              </a:buClr>
              <a:buSzPts val="2400"/>
              <a:buChar char="⬩"/>
            </a:pPr>
            <a:r>
              <a:rPr lang="fr-FR"/>
              <a:t>Hou de woordenlijst paraat voor vocabulaire</a:t>
            </a:r>
            <a:endParaRPr/>
          </a:p>
          <a:p>
            <a:pPr marL="228600" lvl="0" indent="-228600" algn="l" rtl="0">
              <a:lnSpc>
                <a:spcPct val="100000"/>
              </a:lnSpc>
              <a:spcBef>
                <a:spcPts val="1000"/>
              </a:spcBef>
              <a:spcAft>
                <a:spcPts val="0"/>
              </a:spcAft>
              <a:buClr>
                <a:srgbClr val="F09079"/>
              </a:buClr>
              <a:buSzPts val="2400"/>
              <a:buChar char="⬩"/>
            </a:pPr>
            <a:r>
              <a:rPr lang="fr-FR"/>
              <a:t>Geef tijdens het kijken antwoord op de vragen op je stencil</a:t>
            </a:r>
            <a:br>
              <a:rPr lang="fr-FR"/>
            </a:br>
            <a:endParaRPr/>
          </a:p>
          <a:p>
            <a:pPr marL="228600" lvl="0" indent="-228600" algn="l" rtl="0">
              <a:lnSpc>
                <a:spcPct val="100000"/>
              </a:lnSpc>
              <a:spcBef>
                <a:spcPts val="1000"/>
              </a:spcBef>
              <a:spcAft>
                <a:spcPts val="0"/>
              </a:spcAft>
              <a:buClr>
                <a:srgbClr val="F09079"/>
              </a:buClr>
              <a:buSzPts val="2400"/>
              <a:buChar char="⬩"/>
            </a:pPr>
            <a:r>
              <a:rPr lang="fr-FR"/>
              <a:t>Daarna lassikaal bespreken we kort na wat jullie hebben ingevuld</a:t>
            </a:r>
            <a:endParaRPr/>
          </a:p>
          <a:p>
            <a:pPr marL="228600" lvl="0" indent="-228600" algn="l" rtl="0">
              <a:lnSpc>
                <a:spcPct val="100000"/>
              </a:lnSpc>
              <a:spcBef>
                <a:spcPts val="1000"/>
              </a:spcBef>
              <a:spcAft>
                <a:spcPts val="0"/>
              </a:spcAft>
              <a:buClr>
                <a:srgbClr val="F09079"/>
              </a:buClr>
              <a:buSzPts val="2400"/>
              <a:buChar char="⬩"/>
            </a:pPr>
            <a:r>
              <a:rPr lang="fr-FR"/>
              <a:t>Wat viel op? Wat is anders of juist hetzelfde als in Nederland?</a:t>
            </a:r>
            <a:endParaRPr/>
          </a:p>
          <a:p>
            <a:pPr marL="228600" lvl="0" indent="-228600" algn="l" rtl="0">
              <a:lnSpc>
                <a:spcPct val="100000"/>
              </a:lnSpc>
              <a:spcBef>
                <a:spcPts val="1000"/>
              </a:spcBef>
              <a:spcAft>
                <a:spcPts val="0"/>
              </a:spcAft>
              <a:buClr>
                <a:srgbClr val="F09079"/>
              </a:buClr>
              <a:buSzPts val="2400"/>
              <a:buChar char="⬩"/>
            </a:pPr>
            <a:r>
              <a:rPr lang="fr-FR"/>
              <a:t>En hoe zit dat voor Frankrijk?</a:t>
            </a:r>
            <a:endParaRPr/>
          </a:p>
        </p:txBody>
      </p:sp>
      <p:sp>
        <p:nvSpPr>
          <p:cNvPr id="149" name="Google Shape;149;p5"/>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150" name="Google Shape;150;p5"/>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151" name="Google Shape;151;p5"/>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5</a:t>
            </a:fld>
            <a:endParaRPr/>
          </a:p>
        </p:txBody>
      </p:sp>
      <p:pic>
        <p:nvPicPr>
          <p:cNvPr id="152" name="Google Shape;152;p5"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6"/>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Au travail ! Verwerkingsopdracht 1</a:t>
            </a:r>
            <a:endParaRPr/>
          </a:p>
        </p:txBody>
      </p:sp>
      <p:sp>
        <p:nvSpPr>
          <p:cNvPr id="159" name="Google Shape;159;p6"/>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Maak een foto van je eigen klaslokaal en schrijf een korte email naar de hoofdpersoon van dit filmpje. </a:t>
            </a:r>
            <a:endParaRPr/>
          </a:p>
          <a:p>
            <a:pPr marL="228600" lvl="0" indent="-228600" algn="l" rtl="0">
              <a:lnSpc>
                <a:spcPct val="100000"/>
              </a:lnSpc>
              <a:spcBef>
                <a:spcPts val="1000"/>
              </a:spcBef>
              <a:spcAft>
                <a:spcPts val="0"/>
              </a:spcAft>
              <a:buClr>
                <a:srgbClr val="F09079"/>
              </a:buClr>
              <a:buSzPts val="2400"/>
              <a:buChar char="⬩"/>
            </a:pPr>
            <a:r>
              <a:rPr lang="fr-FR"/>
              <a:t>Gebruik minimaal 40 woorden en schrijf in het Frans</a:t>
            </a:r>
            <a:endParaRPr/>
          </a:p>
          <a:p>
            <a:pPr marL="228600" lvl="0" indent="-228600" algn="l" rtl="0">
              <a:lnSpc>
                <a:spcPct val="100000"/>
              </a:lnSpc>
              <a:spcBef>
                <a:spcPts val="1000"/>
              </a:spcBef>
              <a:spcAft>
                <a:spcPts val="0"/>
              </a:spcAft>
              <a:buClr>
                <a:srgbClr val="F09079"/>
              </a:buClr>
              <a:buSzPts val="2400"/>
              <a:buChar char="⬩"/>
            </a:pPr>
            <a:r>
              <a:rPr lang="fr-FR"/>
              <a:t>Je verwerkt in ieder geval:</a:t>
            </a:r>
            <a:endParaRPr/>
          </a:p>
          <a:p>
            <a:pPr marL="685800" lvl="1" indent="-228600" algn="l" rtl="0">
              <a:lnSpc>
                <a:spcPct val="100000"/>
              </a:lnSpc>
              <a:spcBef>
                <a:spcPts val="500"/>
              </a:spcBef>
              <a:spcAft>
                <a:spcPts val="0"/>
              </a:spcAft>
              <a:buClr>
                <a:srgbClr val="F09079"/>
              </a:buClr>
              <a:buSzPts val="2200"/>
              <a:buChar char="⬩"/>
            </a:pPr>
            <a:r>
              <a:rPr lang="fr-FR"/>
              <a:t>Wie je bent en hoe oud je bent</a:t>
            </a:r>
            <a:endParaRPr/>
          </a:p>
          <a:p>
            <a:pPr marL="685800" lvl="1" indent="-228600" algn="l" rtl="0">
              <a:lnSpc>
                <a:spcPct val="100000"/>
              </a:lnSpc>
              <a:spcBef>
                <a:spcPts val="500"/>
              </a:spcBef>
              <a:spcAft>
                <a:spcPts val="0"/>
              </a:spcAft>
              <a:buClr>
                <a:srgbClr val="F09079"/>
              </a:buClr>
              <a:buSzPts val="2200"/>
              <a:buChar char="⬩"/>
            </a:pPr>
            <a:r>
              <a:rPr lang="fr-FR"/>
              <a:t>Waar je woont en met wie</a:t>
            </a:r>
            <a:endParaRPr/>
          </a:p>
          <a:p>
            <a:pPr marL="685800" lvl="1" indent="-228600" algn="l" rtl="0">
              <a:lnSpc>
                <a:spcPct val="100000"/>
              </a:lnSpc>
              <a:spcBef>
                <a:spcPts val="500"/>
              </a:spcBef>
              <a:spcAft>
                <a:spcPts val="0"/>
              </a:spcAft>
              <a:buClr>
                <a:srgbClr val="F09079"/>
              </a:buClr>
              <a:buSzPts val="2200"/>
              <a:buChar char="⬩"/>
            </a:pPr>
            <a:r>
              <a:rPr lang="fr-FR"/>
              <a:t>Hoe jouw ochtendroutine en ontbijt eruit ziet</a:t>
            </a:r>
            <a:endParaRPr/>
          </a:p>
          <a:p>
            <a:pPr marL="685800" lvl="1" indent="-228600" algn="l" rtl="0">
              <a:lnSpc>
                <a:spcPct val="100000"/>
              </a:lnSpc>
              <a:spcBef>
                <a:spcPts val="500"/>
              </a:spcBef>
              <a:spcAft>
                <a:spcPts val="0"/>
              </a:spcAft>
              <a:buClr>
                <a:srgbClr val="F09079"/>
              </a:buClr>
              <a:buSzPts val="2200"/>
              <a:buChar char="⬩"/>
            </a:pPr>
            <a:r>
              <a:rPr lang="fr-FR"/>
              <a:t>Waar je school is en je omschrijft je klaslokaal</a:t>
            </a:r>
            <a:endParaRPr/>
          </a:p>
          <a:p>
            <a:pPr marL="685800" lvl="1" indent="-228600" algn="l" rtl="0">
              <a:lnSpc>
                <a:spcPct val="100000"/>
              </a:lnSpc>
              <a:spcBef>
                <a:spcPts val="500"/>
              </a:spcBef>
              <a:spcAft>
                <a:spcPts val="0"/>
              </a:spcAft>
              <a:buClr>
                <a:srgbClr val="F09079"/>
              </a:buClr>
              <a:buSzPts val="2200"/>
              <a:buChar char="⬩"/>
            </a:pPr>
            <a:r>
              <a:rPr lang="fr-FR"/>
              <a:t>Wat je lievelingsvak en lievelingsdocent is en waarom</a:t>
            </a:r>
            <a:endParaRPr/>
          </a:p>
          <a:p>
            <a:pPr marL="685800" lvl="1" indent="-228600" algn="l" rtl="0">
              <a:lnSpc>
                <a:spcPct val="100000"/>
              </a:lnSpc>
              <a:spcBef>
                <a:spcPts val="500"/>
              </a:spcBef>
              <a:spcAft>
                <a:spcPts val="0"/>
              </a:spcAft>
              <a:buClr>
                <a:srgbClr val="F09079"/>
              </a:buClr>
              <a:buSzPts val="2200"/>
              <a:buChar char="⬩"/>
            </a:pPr>
            <a:r>
              <a:rPr lang="fr-FR"/>
              <a:t>Stel ook één vraag aan de hoofdpersoon</a:t>
            </a:r>
            <a:endParaRPr/>
          </a:p>
          <a:p>
            <a:pPr marL="228600" lvl="0" indent="-76200" algn="l" rtl="0">
              <a:lnSpc>
                <a:spcPct val="100000"/>
              </a:lnSpc>
              <a:spcBef>
                <a:spcPts val="1000"/>
              </a:spcBef>
              <a:spcAft>
                <a:spcPts val="0"/>
              </a:spcAft>
              <a:buClr>
                <a:srgbClr val="F09079"/>
              </a:buClr>
              <a:buSzPts val="2400"/>
              <a:buNone/>
            </a:pPr>
            <a:endParaRPr/>
          </a:p>
        </p:txBody>
      </p:sp>
      <p:sp>
        <p:nvSpPr>
          <p:cNvPr id="160" name="Google Shape;160;p6"/>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161" name="Google Shape;161;p6"/>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162" name="Google Shape;162;p6"/>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6</a:t>
            </a:fld>
            <a:endParaRPr/>
          </a:p>
        </p:txBody>
      </p:sp>
      <p:pic>
        <p:nvPicPr>
          <p:cNvPr id="163" name="Google Shape;163;p6"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7"/>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Au travail ! Verwerkingsopdracht 2</a:t>
            </a:r>
            <a:endParaRPr/>
          </a:p>
        </p:txBody>
      </p:sp>
      <p:sp>
        <p:nvSpPr>
          <p:cNvPr id="170" name="Google Shape;170;p7"/>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Maak samen in een duo een rollenspel waarin rol A de Nederlandse scholier is en rol B de scholier uit Senegal. Je mag een woordenboek gebruiken bij het voorbereiden of de woordenlijst en het invulformat als bijlage bij deze opdracht</a:t>
            </a:r>
            <a:endParaRPr/>
          </a:p>
          <a:p>
            <a:pPr marL="685800" lvl="1" indent="-228600" algn="l" rtl="0">
              <a:lnSpc>
                <a:spcPct val="100000"/>
              </a:lnSpc>
              <a:spcBef>
                <a:spcPts val="500"/>
              </a:spcBef>
              <a:spcAft>
                <a:spcPts val="0"/>
              </a:spcAft>
              <a:buClr>
                <a:srgbClr val="F09079"/>
              </a:buClr>
              <a:buSzPts val="2200"/>
              <a:buChar char="⬩"/>
            </a:pPr>
            <a:r>
              <a:rPr lang="fr-FR"/>
              <a:t> Stel jezelf en je familie voor en vertel over de plek waar je woont</a:t>
            </a:r>
            <a:endParaRPr/>
          </a:p>
          <a:p>
            <a:pPr marL="685800" lvl="1" indent="-228600" algn="l" rtl="0">
              <a:lnSpc>
                <a:spcPct val="100000"/>
              </a:lnSpc>
              <a:spcBef>
                <a:spcPts val="500"/>
              </a:spcBef>
              <a:spcAft>
                <a:spcPts val="0"/>
              </a:spcAft>
              <a:buClr>
                <a:srgbClr val="F09079"/>
              </a:buClr>
              <a:buSzPts val="2200"/>
              <a:buChar char="⬩"/>
            </a:pPr>
            <a:r>
              <a:rPr lang="fr-FR"/>
              <a:t>Zeg iets over je ontbijt en het beroep van je ouder(s)/verzorger(s). </a:t>
            </a:r>
            <a:endParaRPr/>
          </a:p>
          <a:p>
            <a:pPr marL="685800" lvl="1" indent="-228600" algn="l" rtl="0">
              <a:lnSpc>
                <a:spcPct val="100000"/>
              </a:lnSpc>
              <a:spcBef>
                <a:spcPts val="500"/>
              </a:spcBef>
              <a:spcAft>
                <a:spcPts val="0"/>
              </a:spcAft>
              <a:buClr>
                <a:srgbClr val="F09079"/>
              </a:buClr>
              <a:buSzPts val="2200"/>
              <a:buChar char="⬩"/>
            </a:pPr>
            <a:r>
              <a:rPr lang="fr-FR"/>
              <a:t>Vertel ook over je school: hoe ziet je lokaal eruit? Wat je is lievelingsvak en wie is je lievelingsdocent en waarom? </a:t>
            </a:r>
            <a:endParaRPr/>
          </a:p>
          <a:p>
            <a:pPr marL="685800" lvl="1" indent="-228600" algn="l" rtl="0">
              <a:lnSpc>
                <a:spcPct val="100000"/>
              </a:lnSpc>
              <a:spcBef>
                <a:spcPts val="500"/>
              </a:spcBef>
              <a:spcAft>
                <a:spcPts val="0"/>
              </a:spcAft>
              <a:buClr>
                <a:srgbClr val="F09079"/>
              </a:buClr>
              <a:buSzPts val="2200"/>
              <a:buChar char="⬩"/>
            </a:pPr>
            <a:r>
              <a:rPr lang="fr-FR"/>
              <a:t>Vraag tot slot ook iets over hobby’s of iets anders dat je graag over de ander te weten wilt komen, bijvoorbeeld iets specifieks over het land</a:t>
            </a:r>
            <a:endParaRPr/>
          </a:p>
        </p:txBody>
      </p:sp>
      <p:sp>
        <p:nvSpPr>
          <p:cNvPr id="171" name="Google Shape;171;p7"/>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fr-FR"/>
              <a:t>Projectgroep burgerschap</a:t>
            </a:r>
            <a:endParaRPr/>
          </a:p>
        </p:txBody>
      </p:sp>
      <p:sp>
        <p:nvSpPr>
          <p:cNvPr id="172" name="Google Shape;172;p7"/>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endParaRPr/>
          </a:p>
        </p:txBody>
      </p:sp>
      <p:sp>
        <p:nvSpPr>
          <p:cNvPr id="173" name="Google Shape;173;p7"/>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fr-FR"/>
              <a:t>7</a:t>
            </a:fld>
            <a:endParaRPr/>
          </a:p>
        </p:txBody>
      </p:sp>
      <p:pic>
        <p:nvPicPr>
          <p:cNvPr id="174" name="Google Shape;174;p7"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8"/>
        <p:cNvGrpSpPr/>
        <p:nvPr/>
      </p:nvGrpSpPr>
      <p:grpSpPr>
        <a:xfrm>
          <a:off x="0" y="0"/>
          <a:ext cx="0" cy="0"/>
          <a:chOff x="0" y="0"/>
          <a:chExt cx="0" cy="0"/>
        </a:xfrm>
      </p:grpSpPr>
      <p:sp>
        <p:nvSpPr>
          <p:cNvPr id="179" name="Google Shape;179;p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0" name="Google Shape;180;p8"/>
          <p:cNvSpPr/>
          <p:nvPr/>
        </p:nvSpPr>
        <p:spPr>
          <a:xfrm>
            <a:off x="1524" y="0"/>
            <a:ext cx="12188952" cy="6858000"/>
          </a:xfrm>
          <a:prstGeom prst="rect">
            <a:avLst/>
          </a:prstGeom>
          <a:solidFill>
            <a:schemeClr val="lt2">
              <a:alpha val="3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1" name="Google Shape;181;p8"/>
          <p:cNvSpPr/>
          <p:nvPr/>
        </p:nvSpPr>
        <p:spPr>
          <a:xfrm>
            <a:off x="1446276" y="685800"/>
            <a:ext cx="10744200" cy="5486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82" name="Google Shape;182;p8" descr="Afbeelding met tekst, Lettertype, Graphics, logo&#10;&#10;Door AI gegenereerde inhoud is mogelijk onjuist."/>
          <p:cNvPicPr preferRelativeResize="0"/>
          <p:nvPr/>
        </p:nvPicPr>
        <p:blipFill rotWithShape="1">
          <a:blip r:embed="rId3">
            <a:alphaModFix/>
          </a:blip>
          <a:srcRect/>
          <a:stretch/>
        </p:blipFill>
        <p:spPr>
          <a:xfrm>
            <a:off x="1477065" y="5868828"/>
            <a:ext cx="2952750" cy="989172"/>
          </a:xfrm>
          <a:prstGeom prst="rect">
            <a:avLst/>
          </a:prstGeom>
          <a:noFill/>
          <a:ln>
            <a:noFill/>
          </a:ln>
        </p:spPr>
      </p:pic>
      <p:sp>
        <p:nvSpPr>
          <p:cNvPr id="183" name="Google Shape;183;p8"/>
          <p:cNvSpPr/>
          <p:nvPr/>
        </p:nvSpPr>
        <p:spPr>
          <a:xfrm>
            <a:off x="4429817" y="665992"/>
            <a:ext cx="4319516" cy="6192009"/>
          </a:xfrm>
          <a:prstGeom prst="rect">
            <a:avLst/>
          </a:prstGeom>
          <a:solidFill>
            <a:srgbClr val="D14F46">
              <a:alpha val="2470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4" name="Google Shape;184;p8"/>
          <p:cNvSpPr txBox="1">
            <a:spLocks noGrp="1"/>
          </p:cNvSpPr>
          <p:nvPr>
            <p:ph type="ctrTitle"/>
          </p:nvPr>
        </p:nvSpPr>
        <p:spPr>
          <a:xfrm>
            <a:off x="3581734" y="30144"/>
            <a:ext cx="8079938" cy="230647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2"/>
              </a:buClr>
              <a:buSzPts val="4800"/>
              <a:buFont typeface="Arial"/>
              <a:buNone/>
            </a:pPr>
            <a:r>
              <a:rPr lang="fr-FR" sz="4800" b="1"/>
              <a:t>Klas 2 – ERK-niveau A1/A2</a:t>
            </a:r>
            <a:endParaRPr/>
          </a:p>
        </p:txBody>
      </p:sp>
      <p:sp>
        <p:nvSpPr>
          <p:cNvPr id="185" name="Google Shape;185;p8"/>
          <p:cNvSpPr txBox="1">
            <a:spLocks noGrp="1"/>
          </p:cNvSpPr>
          <p:nvPr>
            <p:ph type="subTitle" idx="1"/>
          </p:nvPr>
        </p:nvSpPr>
        <p:spPr>
          <a:xfrm>
            <a:off x="1874091" y="2566991"/>
            <a:ext cx="8440769" cy="2867275"/>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SzPts val="2400"/>
              <a:buNone/>
            </a:pPr>
            <a:r>
              <a:rPr lang="fr-FR"/>
              <a:t>Ma journée d’école – </a:t>
            </a:r>
            <a:r>
              <a:rPr lang="fr-FR" b="1"/>
              <a:t>édition francophone </a:t>
            </a:r>
            <a:endParaRPr/>
          </a:p>
        </p:txBody>
      </p:sp>
      <p:pic>
        <p:nvPicPr>
          <p:cNvPr id="186" name="Google Shape;186;p8" descr="Verbindingen met effen opvulling"/>
          <p:cNvPicPr preferRelativeResize="0"/>
          <p:nvPr/>
        </p:nvPicPr>
        <p:blipFill rotWithShape="1">
          <a:blip r:embed="rId4">
            <a:alphaModFix/>
          </a:blip>
          <a:srcRect/>
          <a:stretch/>
        </p:blipFill>
        <p:spPr>
          <a:xfrm>
            <a:off x="8720263" y="3391874"/>
            <a:ext cx="3471737" cy="3471737"/>
          </a:xfrm>
          <a:prstGeom prst="rect">
            <a:avLst/>
          </a:prstGeom>
          <a:noFill/>
          <a:ln>
            <a:noFill/>
          </a:ln>
        </p:spPr>
      </p:pic>
      <p:cxnSp>
        <p:nvCxnSpPr>
          <p:cNvPr id="187" name="Google Shape;187;p8"/>
          <p:cNvCxnSpPr/>
          <p:nvPr/>
        </p:nvCxnSpPr>
        <p:spPr>
          <a:xfrm rot="10800000">
            <a:off x="11496184" y="0"/>
            <a:ext cx="0" cy="6858000"/>
          </a:xfrm>
          <a:prstGeom prst="straightConnector1">
            <a:avLst/>
          </a:prstGeom>
          <a:noFill/>
          <a:ln w="9525" cap="rnd" cmpd="sng">
            <a:solidFill>
              <a:srgbClr val="D14F46"/>
            </a:solidFill>
            <a:prstDash val="dash"/>
            <a:miter lim="800000"/>
            <a:headEnd type="none" w="sm" len="sm"/>
            <a:tailEnd type="none" w="sm" len="sm"/>
          </a:ln>
        </p:spPr>
      </p:cxnSp>
      <p:cxnSp>
        <p:nvCxnSpPr>
          <p:cNvPr id="188" name="Google Shape;188;p8"/>
          <p:cNvCxnSpPr/>
          <p:nvPr/>
        </p:nvCxnSpPr>
        <p:spPr>
          <a:xfrm>
            <a:off x="1524" y="665992"/>
            <a:ext cx="12192000" cy="0"/>
          </a:xfrm>
          <a:prstGeom prst="straightConnector1">
            <a:avLst/>
          </a:prstGeom>
          <a:noFill/>
          <a:ln w="9525" cap="rnd" cmpd="sng">
            <a:solidFill>
              <a:srgbClr val="D14F46"/>
            </a:solidFill>
            <a:prstDash val="dash"/>
            <a:miter lim="800000"/>
            <a:headEnd type="none" w="sm" len="sm"/>
            <a:tailEnd type="none" w="sm" len="sm"/>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420624" y="365125"/>
            <a:ext cx="10515600" cy="1325563"/>
          </a:xfrm>
          <a:prstGeom prst="rect">
            <a:avLst/>
          </a:prstGeom>
          <a:solidFill>
            <a:schemeClr val="lt2"/>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5200"/>
              <a:buFont typeface="Arial"/>
              <a:buNone/>
            </a:pPr>
            <a:r>
              <a:rPr lang="fr-FR"/>
              <a:t>Opzet les en leerdoelen</a:t>
            </a:r>
            <a:endParaRPr/>
          </a:p>
        </p:txBody>
      </p:sp>
      <p:sp>
        <p:nvSpPr>
          <p:cNvPr id="194" name="Google Shape;194;p9"/>
          <p:cNvSpPr txBox="1">
            <a:spLocks noGrp="1"/>
          </p:cNvSpPr>
          <p:nvPr>
            <p:ph type="body" idx="1"/>
          </p:nvPr>
        </p:nvSpPr>
        <p:spPr>
          <a:xfrm>
            <a:off x="420624" y="1825625"/>
            <a:ext cx="10515600" cy="4206383"/>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F09079"/>
              </a:buClr>
              <a:buSzPts val="2400"/>
              <a:buChar char="⬩"/>
            </a:pPr>
            <a:r>
              <a:rPr lang="fr-FR"/>
              <a:t>Franstalig Afrika : een gedeelde taal, want iedereen leert er Frans op school, maar ook zoveel verschillen en overeenkomsten met Nederland en Frankrijk</a:t>
            </a:r>
            <a:endParaRPr/>
          </a:p>
          <a:p>
            <a:pPr marL="228600" lvl="0" indent="-228600" algn="l" rtl="0">
              <a:lnSpc>
                <a:spcPct val="100000"/>
              </a:lnSpc>
              <a:spcBef>
                <a:spcPts val="1000"/>
              </a:spcBef>
              <a:spcAft>
                <a:spcPts val="0"/>
              </a:spcAft>
              <a:buClr>
                <a:srgbClr val="F09079"/>
              </a:buClr>
              <a:buSzPts val="2400"/>
              <a:buChar char="⬩"/>
            </a:pPr>
            <a:r>
              <a:rPr lang="fr-FR"/>
              <a:t>Je gaat een schooldag in Franstalig Afrika vergelijken met jouw routine en dat wat je over Frankrijk en het Franse schoolsysteem hebt geleerd</a:t>
            </a:r>
            <a:endParaRPr/>
          </a:p>
          <a:p>
            <a:pPr marL="228600" lvl="0" indent="-228600" algn="l" rtl="0">
              <a:lnSpc>
                <a:spcPct val="100000"/>
              </a:lnSpc>
              <a:spcBef>
                <a:spcPts val="1000"/>
              </a:spcBef>
              <a:spcAft>
                <a:spcPts val="0"/>
              </a:spcAft>
              <a:buClr>
                <a:srgbClr val="F09079"/>
              </a:buClr>
              <a:buSzPts val="2400"/>
              <a:buChar char="⬩"/>
            </a:pPr>
            <a:r>
              <a:rPr lang="fr-FR"/>
              <a:t>Verwerking: creatieve schrijfopdracht in het Frans</a:t>
            </a:r>
            <a:endParaRPr/>
          </a:p>
        </p:txBody>
      </p:sp>
      <p:sp>
        <p:nvSpPr>
          <p:cNvPr id="195" name="Google Shape;195;p9"/>
          <p:cNvSpPr txBox="1">
            <a:spLocks noGrp="1"/>
          </p:cNvSpPr>
          <p:nvPr>
            <p:ph type="dt" idx="10"/>
          </p:nvPr>
        </p:nvSpPr>
        <p:spPr>
          <a:xfrm>
            <a:off x="420624" y="6217920"/>
            <a:ext cx="2743200" cy="64008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39302A"/>
              </a:buClr>
              <a:buSzPts val="1200"/>
              <a:buFont typeface="Arial"/>
              <a:buNone/>
            </a:pPr>
            <a:r>
              <a:rPr lang="fr-FR" sz="1200" b="0" i="0" u="none" strike="noStrike" cap="none">
                <a:solidFill>
                  <a:srgbClr val="39302A"/>
                </a:solidFill>
                <a:latin typeface="Arial"/>
                <a:ea typeface="Arial"/>
                <a:cs typeface="Arial"/>
                <a:sym typeface="Arial"/>
              </a:rPr>
              <a:t>Projectgroep burgerschap</a:t>
            </a:r>
            <a:endParaRPr sz="1200" b="0" i="0" u="none" strike="noStrike" cap="none">
              <a:solidFill>
                <a:srgbClr val="39302A"/>
              </a:solidFill>
              <a:latin typeface="Arial"/>
              <a:ea typeface="Arial"/>
              <a:cs typeface="Arial"/>
              <a:sym typeface="Arial"/>
            </a:endParaRPr>
          </a:p>
        </p:txBody>
      </p:sp>
      <p:sp>
        <p:nvSpPr>
          <p:cNvPr id="196" name="Google Shape;196;p9"/>
          <p:cNvSpPr txBox="1">
            <a:spLocks noGrp="1"/>
          </p:cNvSpPr>
          <p:nvPr>
            <p:ph type="ftr" idx="11"/>
          </p:nvPr>
        </p:nvSpPr>
        <p:spPr>
          <a:xfrm>
            <a:off x="3767328" y="6217920"/>
            <a:ext cx="7196328" cy="64008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1200"/>
              <a:buFont typeface="Arial"/>
              <a:buNone/>
            </a:pPr>
            <a:endParaRPr sz="1200" b="0" i="0" u="none" strike="noStrike" cap="none">
              <a:solidFill>
                <a:srgbClr val="39302A"/>
              </a:solidFill>
              <a:latin typeface="Arial"/>
              <a:ea typeface="Arial"/>
              <a:cs typeface="Arial"/>
              <a:sym typeface="Arial"/>
            </a:endParaRPr>
          </a:p>
        </p:txBody>
      </p:sp>
      <p:sp>
        <p:nvSpPr>
          <p:cNvPr id="197" name="Google Shape;197;p9"/>
          <p:cNvSpPr txBox="1">
            <a:spLocks noGrp="1"/>
          </p:cNvSpPr>
          <p:nvPr>
            <p:ph type="sldNum" idx="12"/>
          </p:nvPr>
        </p:nvSpPr>
        <p:spPr>
          <a:xfrm>
            <a:off x="11503152" y="-18288"/>
            <a:ext cx="685800" cy="685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39302A"/>
              </a:buClr>
              <a:buSzPts val="1200"/>
              <a:buFont typeface="Arial"/>
              <a:buNone/>
            </a:pPr>
            <a:fld id="{00000000-1234-1234-1234-123412341234}" type="slidenum">
              <a:rPr lang="fr-FR" sz="1200" b="0" i="0" u="none" strike="noStrike" cap="none">
                <a:solidFill>
                  <a:srgbClr val="39302A"/>
                </a:solidFill>
                <a:latin typeface="Arial"/>
                <a:ea typeface="Arial"/>
                <a:cs typeface="Arial"/>
                <a:sym typeface="Arial"/>
              </a:rPr>
              <a:t>9</a:t>
            </a:fld>
            <a:endParaRPr sz="1200" b="0" i="0" u="none" strike="noStrike" cap="none">
              <a:solidFill>
                <a:srgbClr val="39302A"/>
              </a:solidFill>
              <a:latin typeface="Arial"/>
              <a:ea typeface="Arial"/>
              <a:cs typeface="Arial"/>
              <a:sym typeface="Arial"/>
            </a:endParaRPr>
          </a:p>
        </p:txBody>
      </p:sp>
      <p:pic>
        <p:nvPicPr>
          <p:cNvPr id="198" name="Google Shape;198;p9" descr="Afbeelding met tekst, Lettertype, Graphics, logo&#10;&#10;Door AI gegenereerde inhoud is mogelijk onjuist."/>
          <p:cNvPicPr preferRelativeResize="0"/>
          <p:nvPr/>
        </p:nvPicPr>
        <p:blipFill rotWithShape="1">
          <a:blip r:embed="rId3">
            <a:alphaModFix/>
          </a:blip>
          <a:srcRect/>
          <a:stretch/>
        </p:blipFill>
        <p:spPr>
          <a:xfrm>
            <a:off x="9052968" y="6217920"/>
            <a:ext cx="1910688" cy="640081"/>
          </a:xfrm>
          <a:prstGeom prst="rect">
            <a:avLst/>
          </a:prstGeom>
          <a:noFill/>
          <a:ln>
            <a:noFill/>
          </a:ln>
        </p:spPr>
      </p:pic>
      <p:sp>
        <p:nvSpPr>
          <p:cNvPr id="199" name="Google Shape;199;p9"/>
          <p:cNvSpPr txBox="1"/>
          <p:nvPr/>
        </p:nvSpPr>
        <p:spPr>
          <a:xfrm>
            <a:off x="420624" y="4093639"/>
            <a:ext cx="6317673" cy="2031325"/>
          </a:xfrm>
          <a:prstGeom prst="rect">
            <a:avLst/>
          </a:prstGeom>
          <a:solidFill>
            <a:srgbClr val="FAD9D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09079"/>
              </a:buClr>
              <a:buSzPts val="1800"/>
              <a:buFont typeface="Arial"/>
              <a:buNone/>
            </a:pPr>
            <a:r>
              <a:rPr lang="fr-FR" sz="1800" b="1" i="0" u="none" strike="noStrike" cap="none">
                <a:solidFill>
                  <a:srgbClr val="000000"/>
                </a:solidFill>
                <a:latin typeface="Arial"/>
                <a:ea typeface="Arial"/>
                <a:cs typeface="Arial"/>
                <a:sym typeface="Arial"/>
              </a:rPr>
              <a:t>Je leert deze les:</a:t>
            </a:r>
            <a:endParaRPr/>
          </a:p>
          <a:p>
            <a:pPr marL="742950" marR="0" lvl="1" indent="-285750" algn="l" rtl="0">
              <a:lnSpc>
                <a:spcPct val="100000"/>
              </a:lnSpc>
              <a:spcBef>
                <a:spcPts val="0"/>
              </a:spcBef>
              <a:spcAft>
                <a:spcPts val="0"/>
              </a:spcAft>
              <a:buClr>
                <a:srgbClr val="F09079"/>
              </a:buClr>
              <a:buSzPts val="1800"/>
              <a:buFont typeface="Noto Sans Symbols"/>
              <a:buChar char="✔"/>
            </a:pPr>
            <a:r>
              <a:rPr lang="fr-FR" sz="1800" b="0" i="0" u="none" strike="noStrike" cap="none">
                <a:solidFill>
                  <a:srgbClr val="000000"/>
                </a:solidFill>
                <a:latin typeface="Arial"/>
                <a:ea typeface="Arial"/>
                <a:cs typeface="Arial"/>
                <a:sym typeface="Arial"/>
              </a:rPr>
              <a:t>over schoolroutines en gebruiken in een doeltaalland</a:t>
            </a:r>
            <a:endParaRPr sz="1800" b="0" i="0" u="none" strike="noStrike" cap="none">
              <a:solidFill>
                <a:srgbClr val="000000"/>
              </a:solidFill>
              <a:latin typeface="Arial"/>
              <a:ea typeface="Arial"/>
              <a:cs typeface="Arial"/>
              <a:sym typeface="Arial"/>
            </a:endParaRPr>
          </a:p>
          <a:p>
            <a:pPr marL="742950" marR="0" lvl="1" indent="-285750" algn="l" rtl="0">
              <a:lnSpc>
                <a:spcPct val="100000"/>
              </a:lnSpc>
              <a:spcBef>
                <a:spcPts val="0"/>
              </a:spcBef>
              <a:spcAft>
                <a:spcPts val="0"/>
              </a:spcAft>
              <a:buClr>
                <a:srgbClr val="F09079"/>
              </a:buClr>
              <a:buSzPts val="1800"/>
              <a:buFont typeface="Noto Sans Symbols"/>
              <a:buChar char="✔"/>
            </a:pPr>
            <a:r>
              <a:rPr lang="fr-FR" sz="1800" b="0" i="0" u="none" strike="noStrike" cap="none">
                <a:solidFill>
                  <a:srgbClr val="000000"/>
                </a:solidFill>
                <a:latin typeface="Arial"/>
                <a:ea typeface="Arial"/>
                <a:cs typeface="Arial"/>
                <a:sym typeface="Arial"/>
              </a:rPr>
              <a:t>je te verplaatsen in het perspectief van een ander</a:t>
            </a:r>
            <a:endParaRPr sz="1800" b="0" i="0" u="none" strike="noStrike" cap="none">
              <a:solidFill>
                <a:srgbClr val="000000"/>
              </a:solidFill>
              <a:latin typeface="Arial"/>
              <a:ea typeface="Arial"/>
              <a:cs typeface="Arial"/>
              <a:sym typeface="Arial"/>
            </a:endParaRPr>
          </a:p>
          <a:p>
            <a:pPr marL="742950" marR="0" lvl="1" indent="-285750" algn="l" rtl="0">
              <a:lnSpc>
                <a:spcPct val="100000"/>
              </a:lnSpc>
              <a:spcBef>
                <a:spcPts val="0"/>
              </a:spcBef>
              <a:spcAft>
                <a:spcPts val="0"/>
              </a:spcAft>
              <a:buClr>
                <a:srgbClr val="F09079"/>
              </a:buClr>
              <a:buSzPts val="1800"/>
              <a:buFont typeface="Noto Sans Symbols"/>
              <a:buChar char="✔"/>
            </a:pPr>
            <a:r>
              <a:rPr lang="fr-FR" sz="1800" b="0" i="0" u="none" strike="noStrike" cap="none">
                <a:solidFill>
                  <a:srgbClr val="000000"/>
                </a:solidFill>
                <a:latin typeface="Arial"/>
                <a:ea typeface="Arial"/>
                <a:cs typeface="Arial"/>
                <a:sym typeface="Arial"/>
              </a:rPr>
              <a:t>verschillen, overeenkomsten en stereotypen benoemen</a:t>
            </a:r>
            <a:endParaRPr sz="1800" b="0" i="0" u="none" strike="noStrike" cap="none">
              <a:solidFill>
                <a:srgbClr val="000000"/>
              </a:solidFill>
              <a:latin typeface="Arial"/>
              <a:ea typeface="Arial"/>
              <a:cs typeface="Arial"/>
              <a:sym typeface="Arial"/>
            </a:endParaRPr>
          </a:p>
          <a:p>
            <a:pPr marL="742950" marR="0" lvl="1" indent="-285750" algn="l" rtl="0">
              <a:lnSpc>
                <a:spcPct val="100000"/>
              </a:lnSpc>
              <a:spcBef>
                <a:spcPts val="0"/>
              </a:spcBef>
              <a:spcAft>
                <a:spcPts val="0"/>
              </a:spcAft>
              <a:buClr>
                <a:srgbClr val="F09079"/>
              </a:buClr>
              <a:buSzPts val="1800"/>
              <a:buFont typeface="Noto Sans Symbols"/>
              <a:buChar char="✔"/>
            </a:pPr>
            <a:r>
              <a:rPr lang="fr-FR" sz="1800" b="0" i="0" u="none" strike="noStrike" cap="none">
                <a:solidFill>
                  <a:srgbClr val="000000"/>
                </a:solidFill>
                <a:latin typeface="Arial"/>
                <a:ea typeface="Arial"/>
                <a:cs typeface="Arial"/>
                <a:sym typeface="Arial"/>
              </a:rPr>
              <a:t>in eenvoudige Franse zinnen over jezelf en je schoolroutine te vertellen</a:t>
            </a: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setVTI">
  <a:themeElements>
    <a:clrScheme name="Office">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2e2fabc-4c46-4d07-8ef1-06f97854dd6e">
      <Terms xmlns="http://schemas.microsoft.com/office/infopath/2007/PartnerControls"/>
    </lcf76f155ced4ddcb4097134ff3c332f>
    <TaxCatchAll xmlns="e19ec58c-2e49-45aa-aaed-a3083d7e7ae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8F1BFC960C95541A42B979539600E30" ma:contentTypeVersion="13" ma:contentTypeDescription="Een nieuw document maken." ma:contentTypeScope="" ma:versionID="2d20ec1f913988772aff6dd578ce735f">
  <xsd:schema xmlns:xsd="http://www.w3.org/2001/XMLSchema" xmlns:xs="http://www.w3.org/2001/XMLSchema" xmlns:p="http://schemas.microsoft.com/office/2006/metadata/properties" xmlns:ns2="62e2fabc-4c46-4d07-8ef1-06f97854dd6e" xmlns:ns3="e19ec58c-2e49-45aa-aaed-a3083d7e7ae1" targetNamespace="http://schemas.microsoft.com/office/2006/metadata/properties" ma:root="true" ma:fieldsID="87333af4224490c115d6f3b74572fb4d" ns2:_="" ns3:_="">
    <xsd:import namespace="62e2fabc-4c46-4d07-8ef1-06f97854dd6e"/>
    <xsd:import namespace="e19ec58c-2e49-45aa-aaed-a3083d7e7a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e2fabc-4c46-4d07-8ef1-06f97854dd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0dc38ac3-5553-48f3-a03b-14e9a27855a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9ec58c-2e49-45aa-aaed-a3083d7e7ae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8b20b7e-acb7-4dd8-b959-3399a5bb64a8}" ma:internalName="TaxCatchAll" ma:showField="CatchAllData" ma:web="e19ec58c-2e49-45aa-aaed-a3083d7e7a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949D7D-01BF-4259-B3A6-0DB11767A91A}">
  <ds:schemaRefs>
    <ds:schemaRef ds:uri="http://schemas.microsoft.com/office/2006/metadata/properties"/>
    <ds:schemaRef ds:uri="http://schemas.microsoft.com/office/infopath/2007/PartnerControls"/>
    <ds:schemaRef ds:uri="b57512ba-c9d3-42b3-8e16-49981f24b384"/>
    <ds:schemaRef ds:uri="7c2d5f1c-e411-4ead-ad8c-b096dcb50de4"/>
  </ds:schemaRefs>
</ds:datastoreItem>
</file>

<file path=customXml/itemProps2.xml><?xml version="1.0" encoding="utf-8"?>
<ds:datastoreItem xmlns:ds="http://schemas.openxmlformats.org/officeDocument/2006/customXml" ds:itemID="{CE3A697E-266F-4D22-95F6-2FEA84799305}">
  <ds:schemaRefs>
    <ds:schemaRef ds:uri="http://schemas.microsoft.com/sharepoint/v3/contenttype/forms"/>
  </ds:schemaRefs>
</ds:datastoreItem>
</file>

<file path=customXml/itemProps3.xml><?xml version="1.0" encoding="utf-8"?>
<ds:datastoreItem xmlns:ds="http://schemas.openxmlformats.org/officeDocument/2006/customXml" ds:itemID="{E2C44B50-ABE3-41E9-B457-4533849337B6}"/>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12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OffsetVTI</vt:lpstr>
      <vt:lpstr>Projectgroep burgerschap</vt:lpstr>
      <vt:lpstr>Klas 1 – ERK-niveau A1</vt:lpstr>
      <vt:lpstr>Opzet les en leerdoelen</vt:lpstr>
      <vt:lpstr>Une journée d’école au Sénégal</vt:lpstr>
      <vt:lpstr>Regarder une vidéo </vt:lpstr>
      <vt:lpstr>Au travail ! Verwerkingsopdracht 1</vt:lpstr>
      <vt:lpstr>Au travail ! Verwerkingsopdracht 2</vt:lpstr>
      <vt:lpstr>Klas 2 – ERK-niveau A1/A2</vt:lpstr>
      <vt:lpstr>Opzet les en leerdoelen</vt:lpstr>
      <vt:lpstr>Une journée d’école au Bénin</vt:lpstr>
      <vt:lpstr>Lire un texte</vt:lpstr>
      <vt:lpstr>Au travail ! Creatieve schrijfopdracht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Schooten, Mirte</dc:creator>
  <cp:revision>1</cp:revision>
  <dcterms:created xsi:type="dcterms:W3CDTF">2025-06-04T10:49:20Z</dcterms:created>
  <dcterms:modified xsi:type="dcterms:W3CDTF">2025-06-24T11:40:58Z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0x01010078F1BFC960C95541A42B979539600E30</vt:lpwstr>
  </property>
  <property fmtid="{D5CDD505-2E9C-101B-9397-08002B2CF9AE}" pid="3" name="MediaServiceImageTags">
    <vt:lpwstr/>
  </property>
</Properties>
</file>