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B11F76-7C0D-40E5-9728-2E5B2B04875A}" v="12" dt="2025-06-13T18:51:32.1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8" d="100"/>
          <a:sy n="48" d="100"/>
        </p:scale>
        <p:origin x="67" y="7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 Evers" userId="71cdc5a5-1863-4128-b9a2-d92d9a79e183" providerId="ADAL" clId="{96B11F76-7C0D-40E5-9728-2E5B2B04875A}"/>
    <pc:docChg chg="undo custSel addSld modSld">
      <pc:chgData name="F. Evers" userId="71cdc5a5-1863-4128-b9a2-d92d9a79e183" providerId="ADAL" clId="{96B11F76-7C0D-40E5-9728-2E5B2B04875A}" dt="2025-06-13T18:51:32.149" v="414"/>
      <pc:docMkLst>
        <pc:docMk/>
      </pc:docMkLst>
      <pc:sldChg chg="modSp mod">
        <pc:chgData name="F. Evers" userId="71cdc5a5-1863-4128-b9a2-d92d9a79e183" providerId="ADAL" clId="{96B11F76-7C0D-40E5-9728-2E5B2B04875A}" dt="2025-06-13T18:47:04.038" v="34" actId="20577"/>
        <pc:sldMkLst>
          <pc:docMk/>
          <pc:sldMk cId="3131921634" sldId="256"/>
        </pc:sldMkLst>
        <pc:spChg chg="mod">
          <ac:chgData name="F. Evers" userId="71cdc5a5-1863-4128-b9a2-d92d9a79e183" providerId="ADAL" clId="{96B11F76-7C0D-40E5-9728-2E5B2B04875A}" dt="2025-06-13T18:46:50.984" v="11" actId="20577"/>
          <ac:spMkLst>
            <pc:docMk/>
            <pc:sldMk cId="3131921634" sldId="256"/>
            <ac:spMk id="2" creationId="{33D367DD-D80C-2289-4565-1B974BDD4331}"/>
          </ac:spMkLst>
        </pc:spChg>
        <pc:spChg chg="mod">
          <ac:chgData name="F. Evers" userId="71cdc5a5-1863-4128-b9a2-d92d9a79e183" providerId="ADAL" clId="{96B11F76-7C0D-40E5-9728-2E5B2B04875A}" dt="2025-06-13T18:47:04.038" v="34" actId="20577"/>
          <ac:spMkLst>
            <pc:docMk/>
            <pc:sldMk cId="3131921634" sldId="256"/>
            <ac:spMk id="3" creationId="{83F40445-ADAE-0C06-5D89-F638D30B6414}"/>
          </ac:spMkLst>
        </pc:spChg>
      </pc:sldChg>
      <pc:sldChg chg="modSp new mod">
        <pc:chgData name="F. Evers" userId="71cdc5a5-1863-4128-b9a2-d92d9a79e183" providerId="ADAL" clId="{96B11F76-7C0D-40E5-9728-2E5B2B04875A}" dt="2025-06-13T18:47:21.658" v="44" actId="20577"/>
        <pc:sldMkLst>
          <pc:docMk/>
          <pc:sldMk cId="1719951657" sldId="257"/>
        </pc:sldMkLst>
        <pc:spChg chg="mod">
          <ac:chgData name="F. Evers" userId="71cdc5a5-1863-4128-b9a2-d92d9a79e183" providerId="ADAL" clId="{96B11F76-7C0D-40E5-9728-2E5B2B04875A}" dt="2025-06-13T18:47:21.658" v="44" actId="20577"/>
          <ac:spMkLst>
            <pc:docMk/>
            <pc:sldMk cId="1719951657" sldId="257"/>
            <ac:spMk id="2" creationId="{18B42114-4BC4-28C1-2674-28DEE6748564}"/>
          </ac:spMkLst>
        </pc:spChg>
        <pc:spChg chg="mod">
          <ac:chgData name="F. Evers" userId="71cdc5a5-1863-4128-b9a2-d92d9a79e183" providerId="ADAL" clId="{96B11F76-7C0D-40E5-9728-2E5B2B04875A}" dt="2025-06-13T18:47:19.167" v="38" actId="5793"/>
          <ac:spMkLst>
            <pc:docMk/>
            <pc:sldMk cId="1719951657" sldId="257"/>
            <ac:spMk id="3" creationId="{76328D9D-6D95-9B29-1363-7AB4A1C37F19}"/>
          </ac:spMkLst>
        </pc:spChg>
      </pc:sldChg>
      <pc:sldChg chg="modSp new mod">
        <pc:chgData name="F. Evers" userId="71cdc5a5-1863-4128-b9a2-d92d9a79e183" providerId="ADAL" clId="{96B11F76-7C0D-40E5-9728-2E5B2B04875A}" dt="2025-06-13T18:47:38.508" v="56" actId="20577"/>
        <pc:sldMkLst>
          <pc:docMk/>
          <pc:sldMk cId="1842350503" sldId="258"/>
        </pc:sldMkLst>
        <pc:spChg chg="mod">
          <ac:chgData name="F. Evers" userId="71cdc5a5-1863-4128-b9a2-d92d9a79e183" providerId="ADAL" clId="{96B11F76-7C0D-40E5-9728-2E5B2B04875A}" dt="2025-06-13T18:47:38.508" v="56" actId="20577"/>
          <ac:spMkLst>
            <pc:docMk/>
            <pc:sldMk cId="1842350503" sldId="258"/>
            <ac:spMk id="2" creationId="{8125DE6A-3025-193B-05E3-0AC8BC2FA12F}"/>
          </ac:spMkLst>
        </pc:spChg>
        <pc:spChg chg="mod">
          <ac:chgData name="F. Evers" userId="71cdc5a5-1863-4128-b9a2-d92d9a79e183" providerId="ADAL" clId="{96B11F76-7C0D-40E5-9728-2E5B2B04875A}" dt="2025-06-13T18:47:34.537" v="48" actId="27636"/>
          <ac:spMkLst>
            <pc:docMk/>
            <pc:sldMk cId="1842350503" sldId="258"/>
            <ac:spMk id="3" creationId="{6FD93200-7C0F-A6F4-4F33-425FF475B809}"/>
          </ac:spMkLst>
        </pc:spChg>
      </pc:sldChg>
      <pc:sldChg chg="modSp new mod">
        <pc:chgData name="F. Evers" userId="71cdc5a5-1863-4128-b9a2-d92d9a79e183" providerId="ADAL" clId="{96B11F76-7C0D-40E5-9728-2E5B2B04875A}" dt="2025-06-13T18:47:56.758" v="65"/>
        <pc:sldMkLst>
          <pc:docMk/>
          <pc:sldMk cId="3990549407" sldId="259"/>
        </pc:sldMkLst>
        <pc:spChg chg="mod">
          <ac:chgData name="F. Evers" userId="71cdc5a5-1863-4128-b9a2-d92d9a79e183" providerId="ADAL" clId="{96B11F76-7C0D-40E5-9728-2E5B2B04875A}" dt="2025-06-13T18:47:49.240" v="64" actId="20577"/>
          <ac:spMkLst>
            <pc:docMk/>
            <pc:sldMk cId="3990549407" sldId="259"/>
            <ac:spMk id="2" creationId="{01EA0F02-EFF7-37B3-5146-C26315F7B74B}"/>
          </ac:spMkLst>
        </pc:spChg>
        <pc:spChg chg="mod">
          <ac:chgData name="F. Evers" userId="71cdc5a5-1863-4128-b9a2-d92d9a79e183" providerId="ADAL" clId="{96B11F76-7C0D-40E5-9728-2E5B2B04875A}" dt="2025-06-13T18:47:56.758" v="65"/>
          <ac:spMkLst>
            <pc:docMk/>
            <pc:sldMk cId="3990549407" sldId="259"/>
            <ac:spMk id="3" creationId="{850CFEDF-A5C6-0608-C935-A298AF1E7937}"/>
          </ac:spMkLst>
        </pc:spChg>
      </pc:sldChg>
      <pc:sldChg chg="modSp new mod">
        <pc:chgData name="F. Evers" userId="71cdc5a5-1863-4128-b9a2-d92d9a79e183" providerId="ADAL" clId="{96B11F76-7C0D-40E5-9728-2E5B2B04875A}" dt="2025-06-13T18:48:49.367" v="213" actId="20577"/>
        <pc:sldMkLst>
          <pc:docMk/>
          <pc:sldMk cId="2781387008" sldId="260"/>
        </pc:sldMkLst>
        <pc:spChg chg="mod">
          <ac:chgData name="F. Evers" userId="71cdc5a5-1863-4128-b9a2-d92d9a79e183" providerId="ADAL" clId="{96B11F76-7C0D-40E5-9728-2E5B2B04875A}" dt="2025-06-13T18:48:11.883" v="86" actId="20577"/>
          <ac:spMkLst>
            <pc:docMk/>
            <pc:sldMk cId="2781387008" sldId="260"/>
            <ac:spMk id="2" creationId="{3E236AAF-552F-240F-B8C9-FABB8465F4E4}"/>
          </ac:spMkLst>
        </pc:spChg>
        <pc:spChg chg="mod">
          <ac:chgData name="F. Evers" userId="71cdc5a5-1863-4128-b9a2-d92d9a79e183" providerId="ADAL" clId="{96B11F76-7C0D-40E5-9728-2E5B2B04875A}" dt="2025-06-13T18:48:49.367" v="213" actId="20577"/>
          <ac:spMkLst>
            <pc:docMk/>
            <pc:sldMk cId="2781387008" sldId="260"/>
            <ac:spMk id="3" creationId="{0A3AB7B9-30D2-7A86-9145-EF6B9EC17719}"/>
          </ac:spMkLst>
        </pc:spChg>
      </pc:sldChg>
      <pc:sldChg chg="modSp new mod">
        <pc:chgData name="F. Evers" userId="71cdc5a5-1863-4128-b9a2-d92d9a79e183" providerId="ADAL" clId="{96B11F76-7C0D-40E5-9728-2E5B2B04875A}" dt="2025-06-13T18:49:10.203" v="239" actId="20577"/>
        <pc:sldMkLst>
          <pc:docMk/>
          <pc:sldMk cId="1502976358" sldId="261"/>
        </pc:sldMkLst>
        <pc:spChg chg="mod">
          <ac:chgData name="F. Evers" userId="71cdc5a5-1863-4128-b9a2-d92d9a79e183" providerId="ADAL" clId="{96B11F76-7C0D-40E5-9728-2E5B2B04875A}" dt="2025-06-13T18:49:10.203" v="239" actId="20577"/>
          <ac:spMkLst>
            <pc:docMk/>
            <pc:sldMk cId="1502976358" sldId="261"/>
            <ac:spMk id="2" creationId="{30C1ED93-94F8-EC7D-C6AA-344ECC5F5A17}"/>
          </ac:spMkLst>
        </pc:spChg>
        <pc:spChg chg="mod">
          <ac:chgData name="F. Evers" userId="71cdc5a5-1863-4128-b9a2-d92d9a79e183" providerId="ADAL" clId="{96B11F76-7C0D-40E5-9728-2E5B2B04875A}" dt="2025-06-13T18:49:01.321" v="216"/>
          <ac:spMkLst>
            <pc:docMk/>
            <pc:sldMk cId="1502976358" sldId="261"/>
            <ac:spMk id="3" creationId="{30608B48-3712-2C68-7210-6F9E983DC731}"/>
          </ac:spMkLst>
        </pc:spChg>
      </pc:sldChg>
      <pc:sldChg chg="modSp new mod">
        <pc:chgData name="F. Evers" userId="71cdc5a5-1863-4128-b9a2-d92d9a79e183" providerId="ADAL" clId="{96B11F76-7C0D-40E5-9728-2E5B2B04875A}" dt="2025-06-13T18:49:27.079" v="270" actId="27636"/>
        <pc:sldMkLst>
          <pc:docMk/>
          <pc:sldMk cId="2021124764" sldId="262"/>
        </pc:sldMkLst>
        <pc:spChg chg="mod">
          <ac:chgData name="F. Evers" userId="71cdc5a5-1863-4128-b9a2-d92d9a79e183" providerId="ADAL" clId="{96B11F76-7C0D-40E5-9728-2E5B2B04875A}" dt="2025-06-13T18:49:24.165" v="268" actId="20577"/>
          <ac:spMkLst>
            <pc:docMk/>
            <pc:sldMk cId="2021124764" sldId="262"/>
            <ac:spMk id="2" creationId="{C9EF2FDC-50EE-24A4-A6EB-5C6511134785}"/>
          </ac:spMkLst>
        </pc:spChg>
        <pc:spChg chg="mod">
          <ac:chgData name="F. Evers" userId="71cdc5a5-1863-4128-b9a2-d92d9a79e183" providerId="ADAL" clId="{96B11F76-7C0D-40E5-9728-2E5B2B04875A}" dt="2025-06-13T18:49:27.079" v="270" actId="27636"/>
          <ac:spMkLst>
            <pc:docMk/>
            <pc:sldMk cId="2021124764" sldId="262"/>
            <ac:spMk id="3" creationId="{CDD6BC64-CE45-C2D1-A998-1EBF5073BCFF}"/>
          </ac:spMkLst>
        </pc:spChg>
      </pc:sldChg>
      <pc:sldChg chg="modSp new mod">
        <pc:chgData name="F. Evers" userId="71cdc5a5-1863-4128-b9a2-d92d9a79e183" providerId="ADAL" clId="{96B11F76-7C0D-40E5-9728-2E5B2B04875A}" dt="2025-06-13T18:49:49.315" v="303"/>
        <pc:sldMkLst>
          <pc:docMk/>
          <pc:sldMk cId="434257012" sldId="263"/>
        </pc:sldMkLst>
        <pc:spChg chg="mod">
          <ac:chgData name="F. Evers" userId="71cdc5a5-1863-4128-b9a2-d92d9a79e183" providerId="ADAL" clId="{96B11F76-7C0D-40E5-9728-2E5B2B04875A}" dt="2025-06-13T18:49:43.774" v="299" actId="20577"/>
          <ac:spMkLst>
            <pc:docMk/>
            <pc:sldMk cId="434257012" sldId="263"/>
            <ac:spMk id="2" creationId="{7B943D6B-9366-FD7E-009F-0A1A8FF1BA66}"/>
          </ac:spMkLst>
        </pc:spChg>
        <pc:spChg chg="mod">
          <ac:chgData name="F. Evers" userId="71cdc5a5-1863-4128-b9a2-d92d9a79e183" providerId="ADAL" clId="{96B11F76-7C0D-40E5-9728-2E5B2B04875A}" dt="2025-06-13T18:49:49.315" v="303"/>
          <ac:spMkLst>
            <pc:docMk/>
            <pc:sldMk cId="434257012" sldId="263"/>
            <ac:spMk id="3" creationId="{2520DDC8-E042-0839-5C57-7098D440A1EC}"/>
          </ac:spMkLst>
        </pc:spChg>
      </pc:sldChg>
      <pc:sldChg chg="modSp new mod">
        <pc:chgData name="F. Evers" userId="71cdc5a5-1863-4128-b9a2-d92d9a79e183" providerId="ADAL" clId="{96B11F76-7C0D-40E5-9728-2E5B2B04875A}" dt="2025-06-13T18:50:08.753" v="334" actId="20577"/>
        <pc:sldMkLst>
          <pc:docMk/>
          <pc:sldMk cId="2027376624" sldId="264"/>
        </pc:sldMkLst>
        <pc:spChg chg="mod">
          <ac:chgData name="F. Evers" userId="71cdc5a5-1863-4128-b9a2-d92d9a79e183" providerId="ADAL" clId="{96B11F76-7C0D-40E5-9728-2E5B2B04875A}" dt="2025-06-13T18:50:08.753" v="334" actId="20577"/>
          <ac:spMkLst>
            <pc:docMk/>
            <pc:sldMk cId="2027376624" sldId="264"/>
            <ac:spMk id="2" creationId="{D3AD436B-761A-A982-C727-41E7F475EC8D}"/>
          </ac:spMkLst>
        </pc:spChg>
        <pc:spChg chg="mod">
          <ac:chgData name="F. Evers" userId="71cdc5a5-1863-4128-b9a2-d92d9a79e183" providerId="ADAL" clId="{96B11F76-7C0D-40E5-9728-2E5B2B04875A}" dt="2025-06-13T18:50:00.330" v="305"/>
          <ac:spMkLst>
            <pc:docMk/>
            <pc:sldMk cId="2027376624" sldId="264"/>
            <ac:spMk id="3" creationId="{B40156E9-3C66-802C-2418-D2C55AD24499}"/>
          </ac:spMkLst>
        </pc:spChg>
      </pc:sldChg>
      <pc:sldChg chg="modSp new mod">
        <pc:chgData name="F. Evers" userId="71cdc5a5-1863-4128-b9a2-d92d9a79e183" providerId="ADAL" clId="{96B11F76-7C0D-40E5-9728-2E5B2B04875A}" dt="2025-06-13T18:50:25.584" v="357"/>
        <pc:sldMkLst>
          <pc:docMk/>
          <pc:sldMk cId="216372617" sldId="265"/>
        </pc:sldMkLst>
        <pc:spChg chg="mod">
          <ac:chgData name="F. Evers" userId="71cdc5a5-1863-4128-b9a2-d92d9a79e183" providerId="ADAL" clId="{96B11F76-7C0D-40E5-9728-2E5B2B04875A}" dt="2025-06-13T18:50:19.566" v="356" actId="20577"/>
          <ac:spMkLst>
            <pc:docMk/>
            <pc:sldMk cId="216372617" sldId="265"/>
            <ac:spMk id="2" creationId="{C9D3D41C-57B7-1B32-62E9-F60F8EC96076}"/>
          </ac:spMkLst>
        </pc:spChg>
        <pc:spChg chg="mod">
          <ac:chgData name="F. Evers" userId="71cdc5a5-1863-4128-b9a2-d92d9a79e183" providerId="ADAL" clId="{96B11F76-7C0D-40E5-9728-2E5B2B04875A}" dt="2025-06-13T18:50:25.584" v="357"/>
          <ac:spMkLst>
            <pc:docMk/>
            <pc:sldMk cId="216372617" sldId="265"/>
            <ac:spMk id="3" creationId="{F4FED3EC-2BBC-D391-E157-6BC1FC5087F5}"/>
          </ac:spMkLst>
        </pc:spChg>
      </pc:sldChg>
      <pc:sldChg chg="modSp new mod">
        <pc:chgData name="F. Evers" userId="71cdc5a5-1863-4128-b9a2-d92d9a79e183" providerId="ADAL" clId="{96B11F76-7C0D-40E5-9728-2E5B2B04875A}" dt="2025-06-13T18:50:41.664" v="365" actId="20577"/>
        <pc:sldMkLst>
          <pc:docMk/>
          <pc:sldMk cId="3405343270" sldId="266"/>
        </pc:sldMkLst>
        <pc:spChg chg="mod">
          <ac:chgData name="F. Evers" userId="71cdc5a5-1863-4128-b9a2-d92d9a79e183" providerId="ADAL" clId="{96B11F76-7C0D-40E5-9728-2E5B2B04875A}" dt="2025-06-13T18:50:41.664" v="365" actId="20577"/>
          <ac:spMkLst>
            <pc:docMk/>
            <pc:sldMk cId="3405343270" sldId="266"/>
            <ac:spMk id="2" creationId="{194B0562-1F74-1790-E411-C805CFBA7AB5}"/>
          </ac:spMkLst>
        </pc:spChg>
        <pc:spChg chg="mod">
          <ac:chgData name="F. Evers" userId="71cdc5a5-1863-4128-b9a2-d92d9a79e183" providerId="ADAL" clId="{96B11F76-7C0D-40E5-9728-2E5B2B04875A}" dt="2025-06-13T18:50:39.547" v="359"/>
          <ac:spMkLst>
            <pc:docMk/>
            <pc:sldMk cId="3405343270" sldId="266"/>
            <ac:spMk id="3" creationId="{70FD7B00-583A-BD2E-9450-835E487F6330}"/>
          </ac:spMkLst>
        </pc:spChg>
      </pc:sldChg>
      <pc:sldChg chg="modSp new mod">
        <pc:chgData name="F. Evers" userId="71cdc5a5-1863-4128-b9a2-d92d9a79e183" providerId="ADAL" clId="{96B11F76-7C0D-40E5-9728-2E5B2B04875A}" dt="2025-06-13T18:50:59.723" v="392"/>
        <pc:sldMkLst>
          <pc:docMk/>
          <pc:sldMk cId="3744239987" sldId="267"/>
        </pc:sldMkLst>
        <pc:spChg chg="mod">
          <ac:chgData name="F. Evers" userId="71cdc5a5-1863-4128-b9a2-d92d9a79e183" providerId="ADAL" clId="{96B11F76-7C0D-40E5-9728-2E5B2B04875A}" dt="2025-06-13T18:50:53.909" v="391" actId="20577"/>
          <ac:spMkLst>
            <pc:docMk/>
            <pc:sldMk cId="3744239987" sldId="267"/>
            <ac:spMk id="2" creationId="{BEB64AAF-2DE6-EF10-B2A6-E4AB5CF43C37}"/>
          </ac:spMkLst>
        </pc:spChg>
        <pc:spChg chg="mod">
          <ac:chgData name="F. Evers" userId="71cdc5a5-1863-4128-b9a2-d92d9a79e183" providerId="ADAL" clId="{96B11F76-7C0D-40E5-9728-2E5B2B04875A}" dt="2025-06-13T18:50:59.723" v="392"/>
          <ac:spMkLst>
            <pc:docMk/>
            <pc:sldMk cId="3744239987" sldId="267"/>
            <ac:spMk id="3" creationId="{D318D87E-8D3C-5E3F-D540-0CACD6F39D1F}"/>
          </ac:spMkLst>
        </pc:spChg>
      </pc:sldChg>
      <pc:sldChg chg="modSp new mod">
        <pc:chgData name="F. Evers" userId="71cdc5a5-1863-4128-b9a2-d92d9a79e183" providerId="ADAL" clId="{96B11F76-7C0D-40E5-9728-2E5B2B04875A}" dt="2025-06-13T18:51:14.377" v="403"/>
        <pc:sldMkLst>
          <pc:docMk/>
          <pc:sldMk cId="2414321112" sldId="268"/>
        </pc:sldMkLst>
        <pc:spChg chg="mod">
          <ac:chgData name="F. Evers" userId="71cdc5a5-1863-4128-b9a2-d92d9a79e183" providerId="ADAL" clId="{96B11F76-7C0D-40E5-9728-2E5B2B04875A}" dt="2025-06-13T18:51:07.962" v="402" actId="20577"/>
          <ac:spMkLst>
            <pc:docMk/>
            <pc:sldMk cId="2414321112" sldId="268"/>
            <ac:spMk id="2" creationId="{9A0D5F1B-1B55-8898-5A30-5282DC7C21B3}"/>
          </ac:spMkLst>
        </pc:spChg>
        <pc:spChg chg="mod">
          <ac:chgData name="F. Evers" userId="71cdc5a5-1863-4128-b9a2-d92d9a79e183" providerId="ADAL" clId="{96B11F76-7C0D-40E5-9728-2E5B2B04875A}" dt="2025-06-13T18:51:14.377" v="403"/>
          <ac:spMkLst>
            <pc:docMk/>
            <pc:sldMk cId="2414321112" sldId="268"/>
            <ac:spMk id="3" creationId="{CA507388-B572-3ABE-410A-4FAEA178A999}"/>
          </ac:spMkLst>
        </pc:spChg>
      </pc:sldChg>
      <pc:sldChg chg="modSp new mod">
        <pc:chgData name="F. Evers" userId="71cdc5a5-1863-4128-b9a2-d92d9a79e183" providerId="ADAL" clId="{96B11F76-7C0D-40E5-9728-2E5B2B04875A}" dt="2025-06-13T18:51:32.149" v="414"/>
        <pc:sldMkLst>
          <pc:docMk/>
          <pc:sldMk cId="1885212339" sldId="269"/>
        </pc:sldMkLst>
        <pc:spChg chg="mod">
          <ac:chgData name="F. Evers" userId="71cdc5a5-1863-4128-b9a2-d92d9a79e183" providerId="ADAL" clId="{96B11F76-7C0D-40E5-9728-2E5B2B04875A}" dt="2025-06-13T18:51:29.377" v="413" actId="20577"/>
          <ac:spMkLst>
            <pc:docMk/>
            <pc:sldMk cId="1885212339" sldId="269"/>
            <ac:spMk id="2" creationId="{B0BE4BD4-50D9-C6A8-CC6E-3F0B54460386}"/>
          </ac:spMkLst>
        </pc:spChg>
        <pc:spChg chg="mod">
          <ac:chgData name="F. Evers" userId="71cdc5a5-1863-4128-b9a2-d92d9a79e183" providerId="ADAL" clId="{96B11F76-7C0D-40E5-9728-2E5B2B04875A}" dt="2025-06-13T18:51:32.149" v="414"/>
          <ac:spMkLst>
            <pc:docMk/>
            <pc:sldMk cId="1885212339" sldId="269"/>
            <ac:spMk id="3" creationId="{E31BAFD6-A409-AB1D-A0C9-A8C80197BD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8F1FE-2DBE-EFC5-3434-755432377AD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52390AB-0B9E-643E-7EDC-70FA8C7AD1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8569CB6-174F-9904-3A7A-21583D7C6CD7}"/>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FD699DFF-7B64-DD47-1FA2-2DF1031E930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52AB289-9288-0A1B-C446-506B109A8655}"/>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1740902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832110-0B94-B129-C8D0-DACD62033E2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E84B5BA-C388-258F-1598-8B0E8587B91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F9F5389-5812-4724-1409-A58DDC7AF03F}"/>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4EC698E3-0CDD-84E9-1C48-0B2F1BD980B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AE05C5-2B59-D928-8758-59A1FD583D2B}"/>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77182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5BF2A18-7238-D61C-6D25-BE94804B6E4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6722B64-C023-9453-0E9E-7A56EB11098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DC0337D-F31C-123F-2E3F-86BCC57B7FB5}"/>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4F58789C-5FB9-9D87-2BBD-02052BD666E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1BFFF6-6D62-667C-7C0A-EE5531618193}"/>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224955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E56925-8592-5222-1195-122BCEBF55A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9BF2C2E-3894-3B3B-1A8D-320719891F9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3281A10-EB8A-D17D-1D4E-1F99D1DCCB66}"/>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F7970292-1FFA-990F-1E90-9887340A61E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0AA743-71CA-46B0-6C01-A9CB07D080E1}"/>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3771167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E79C0E-C3E5-A82E-6B60-71290F69102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B7702FE-6191-BC44-65B4-2A1ECD027BE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3A04BAA-EB4C-C85C-F168-CB8DF19A52B4}"/>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A3E0DDEA-6E69-E084-5343-367B580B9F9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EA5645-1AC8-0AC0-924F-263BEFBB1D29}"/>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2526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FB1239-229A-7829-D86D-FD58461E246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0FB4D02-D7EA-2FEA-F5CE-4890D7E1FF3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6536439-02C4-F95B-400F-171EDBE1AA1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A201BDA-2535-B1CD-AA24-55CD48D185BB}"/>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6" name="Tijdelijke aanduiding voor voettekst 5">
            <a:extLst>
              <a:ext uri="{FF2B5EF4-FFF2-40B4-BE49-F238E27FC236}">
                <a16:creationId xmlns:a16="http://schemas.microsoft.com/office/drawing/2014/main" id="{37189D55-89AF-DC00-3EC2-9187056A968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6C204F7-9178-3F59-87F5-61F05C79FB14}"/>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104249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A2D468-1CCC-9417-2392-896B900A2A9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2A408BE-4BC8-7407-446E-639CC66B1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BEF3B10-9B2C-77E0-17FB-4D8EC46EC65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7D3FD7E-E160-9ADB-1F37-0219B14155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76141F0-98A5-A76E-3EDF-9F859B9CFA26}"/>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588EDF0-BBA0-6778-9FB9-564BA29E0F30}"/>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8" name="Tijdelijke aanduiding voor voettekst 7">
            <a:extLst>
              <a:ext uri="{FF2B5EF4-FFF2-40B4-BE49-F238E27FC236}">
                <a16:creationId xmlns:a16="http://schemas.microsoft.com/office/drawing/2014/main" id="{A37F4E16-268D-BBB3-E86C-0B5099690D6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C63C161-9223-0518-0C50-3D46F3A3E9C5}"/>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337160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C10605-1508-F9A0-2278-776E5FEC871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0331ACB-4D29-3DE1-810D-551BD1027000}"/>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4" name="Tijdelijke aanduiding voor voettekst 3">
            <a:extLst>
              <a:ext uri="{FF2B5EF4-FFF2-40B4-BE49-F238E27FC236}">
                <a16:creationId xmlns:a16="http://schemas.microsoft.com/office/drawing/2014/main" id="{C8874D04-5B95-93B4-2C2B-27A6ACD80BD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FC1CCDD-154C-D449-A17D-38468E10F11D}"/>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82344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B91F69C-0D68-280A-16AF-427535C6A4FA}"/>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3" name="Tijdelijke aanduiding voor voettekst 2">
            <a:extLst>
              <a:ext uri="{FF2B5EF4-FFF2-40B4-BE49-F238E27FC236}">
                <a16:creationId xmlns:a16="http://schemas.microsoft.com/office/drawing/2014/main" id="{820657A2-7821-2CFE-BFD0-5244F828EE7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3ABF56-23F2-D374-4A98-C846729CBE42}"/>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201440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0BCC48-2CA9-6CF4-D56C-4C622CFBB67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A9EC60A-53B6-93FF-7FAE-1726DDF7A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3F5D5BB-BD6F-4884-7B94-4670DBFA5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74F11B9-AA7B-2E63-7E21-F44C36BD1500}"/>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6" name="Tijdelijke aanduiding voor voettekst 5">
            <a:extLst>
              <a:ext uri="{FF2B5EF4-FFF2-40B4-BE49-F238E27FC236}">
                <a16:creationId xmlns:a16="http://schemas.microsoft.com/office/drawing/2014/main" id="{4776F8B5-E668-207E-6A19-DC2D6B1526B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4494E02-6907-F868-B3B5-0DD155C45A1D}"/>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1620357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E8D214-5066-5851-B868-2ABA9249C80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09EE781-E7B4-0B9B-F14A-2DB92E3422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E050C28-5A41-3370-CA31-EB5052F41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4F2AE24-7572-D9D8-F868-9783F92A91F1}"/>
              </a:ext>
            </a:extLst>
          </p:cNvPr>
          <p:cNvSpPr>
            <a:spLocks noGrp="1"/>
          </p:cNvSpPr>
          <p:nvPr>
            <p:ph type="dt" sz="half" idx="10"/>
          </p:nvPr>
        </p:nvSpPr>
        <p:spPr/>
        <p:txBody>
          <a:bodyPr/>
          <a:lstStyle/>
          <a:p>
            <a:fld id="{56FF3175-640B-4E5E-84AA-56D2781889C1}" type="datetimeFigureOut">
              <a:rPr lang="nl-NL" smtClean="0"/>
              <a:t>13-6-2025</a:t>
            </a:fld>
            <a:endParaRPr lang="nl-NL"/>
          </a:p>
        </p:txBody>
      </p:sp>
      <p:sp>
        <p:nvSpPr>
          <p:cNvPr id="6" name="Tijdelijke aanduiding voor voettekst 5">
            <a:extLst>
              <a:ext uri="{FF2B5EF4-FFF2-40B4-BE49-F238E27FC236}">
                <a16:creationId xmlns:a16="http://schemas.microsoft.com/office/drawing/2014/main" id="{2AC3C465-B3DC-E4EF-C210-E69D311E4F4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BF2CCBF-E488-B24D-0974-70339AB90ADF}"/>
              </a:ext>
            </a:extLst>
          </p:cNvPr>
          <p:cNvSpPr>
            <a:spLocks noGrp="1"/>
          </p:cNvSpPr>
          <p:nvPr>
            <p:ph type="sldNum" sz="quarter" idx="12"/>
          </p:nvPr>
        </p:nvSpPr>
        <p:spPr/>
        <p:txBody>
          <a:bodyPr/>
          <a:lstStyle/>
          <a:p>
            <a:fld id="{7EA3C50D-CFC6-4AF3-AA21-F8F3ACC7FD46}" type="slidenum">
              <a:rPr lang="nl-NL" smtClean="0"/>
              <a:t>‹nr.›</a:t>
            </a:fld>
            <a:endParaRPr lang="nl-NL"/>
          </a:p>
        </p:txBody>
      </p:sp>
    </p:spTree>
    <p:extLst>
      <p:ext uri="{BB962C8B-B14F-4D97-AF65-F5344CB8AC3E}">
        <p14:creationId xmlns:p14="http://schemas.microsoft.com/office/powerpoint/2010/main" val="3973973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F9152B9-D089-11E5-C338-E287C9C0BD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7DCA1D5-1FB3-8D56-87C8-3ADB9E128D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EAB1137-D422-351B-9DAC-E28B4379FE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FF3175-640B-4E5E-84AA-56D2781889C1}" type="datetimeFigureOut">
              <a:rPr lang="nl-NL" smtClean="0"/>
              <a:t>13-6-2025</a:t>
            </a:fld>
            <a:endParaRPr lang="nl-NL"/>
          </a:p>
        </p:txBody>
      </p:sp>
      <p:sp>
        <p:nvSpPr>
          <p:cNvPr id="5" name="Tijdelijke aanduiding voor voettekst 4">
            <a:extLst>
              <a:ext uri="{FF2B5EF4-FFF2-40B4-BE49-F238E27FC236}">
                <a16:creationId xmlns:a16="http://schemas.microsoft.com/office/drawing/2014/main" id="{3D8EA8D3-F159-CD9F-92E2-32577AB1C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33AB3465-7375-009C-FA6E-44B769B7A2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EA3C50D-CFC6-4AF3-AA21-F8F3ACC7FD46}" type="slidenum">
              <a:rPr lang="nl-NL" smtClean="0"/>
              <a:t>‹nr.›</a:t>
            </a:fld>
            <a:endParaRPr lang="nl-NL"/>
          </a:p>
        </p:txBody>
      </p:sp>
    </p:spTree>
    <p:extLst>
      <p:ext uri="{BB962C8B-B14F-4D97-AF65-F5344CB8AC3E}">
        <p14:creationId xmlns:p14="http://schemas.microsoft.com/office/powerpoint/2010/main" val="2041510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nl.wikipedia.org/wiki/Lijst_van_landen_waar_Engels_een_offici%C3%ABle_taal_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D367DD-D80C-2289-4565-1B974BDD4331}"/>
              </a:ext>
            </a:extLst>
          </p:cNvPr>
          <p:cNvSpPr>
            <a:spLocks noGrp="1"/>
          </p:cNvSpPr>
          <p:nvPr>
            <p:ph type="ctrTitle"/>
          </p:nvPr>
        </p:nvSpPr>
        <p:spPr/>
        <p:txBody>
          <a:bodyPr/>
          <a:lstStyle/>
          <a:p>
            <a:r>
              <a:rPr lang="nl-NL" dirty="0"/>
              <a:t>Travel video</a:t>
            </a:r>
          </a:p>
        </p:txBody>
      </p:sp>
      <p:sp>
        <p:nvSpPr>
          <p:cNvPr id="3" name="Ondertitel 2">
            <a:extLst>
              <a:ext uri="{FF2B5EF4-FFF2-40B4-BE49-F238E27FC236}">
                <a16:creationId xmlns:a16="http://schemas.microsoft.com/office/drawing/2014/main" id="{83F40445-ADAE-0C06-5D89-F638D30B6414}"/>
              </a:ext>
            </a:extLst>
          </p:cNvPr>
          <p:cNvSpPr>
            <a:spLocks noGrp="1"/>
          </p:cNvSpPr>
          <p:nvPr>
            <p:ph type="subTitle" idx="1"/>
          </p:nvPr>
        </p:nvSpPr>
        <p:spPr/>
        <p:txBody>
          <a:bodyPr/>
          <a:lstStyle/>
          <a:p>
            <a:r>
              <a:rPr lang="nl-NL" dirty="0"/>
              <a:t>Engels - vmbo</a:t>
            </a:r>
          </a:p>
        </p:txBody>
      </p:sp>
    </p:spTree>
    <p:extLst>
      <p:ext uri="{BB962C8B-B14F-4D97-AF65-F5344CB8AC3E}">
        <p14:creationId xmlns:p14="http://schemas.microsoft.com/office/powerpoint/2010/main" val="3131921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3D41C-57B7-1B32-62E9-F60F8EC96076}"/>
              </a:ext>
            </a:extLst>
          </p:cNvPr>
          <p:cNvSpPr>
            <a:spLocks noGrp="1"/>
          </p:cNvSpPr>
          <p:nvPr>
            <p:ph type="title"/>
          </p:nvPr>
        </p:nvSpPr>
        <p:spPr/>
        <p:txBody>
          <a:bodyPr/>
          <a:lstStyle/>
          <a:p>
            <a:r>
              <a:rPr lang="nl-NL" dirty="0"/>
              <a:t>Opbouw van de video</a:t>
            </a:r>
          </a:p>
        </p:txBody>
      </p:sp>
      <p:sp>
        <p:nvSpPr>
          <p:cNvPr id="3" name="Tijdelijke aanduiding voor inhoud 2">
            <a:extLst>
              <a:ext uri="{FF2B5EF4-FFF2-40B4-BE49-F238E27FC236}">
                <a16:creationId xmlns:a16="http://schemas.microsoft.com/office/drawing/2014/main" id="{F4FED3EC-2BBC-D391-E157-6BC1FC5087F5}"/>
              </a:ext>
            </a:extLst>
          </p:cNvPr>
          <p:cNvSpPr>
            <a:spLocks noGrp="1"/>
          </p:cNvSpPr>
          <p:nvPr>
            <p:ph idx="1"/>
          </p:nvPr>
        </p:nvSpPr>
        <p:spPr/>
        <p:txBody>
          <a:bodyPr/>
          <a:lstStyle/>
          <a:p>
            <a:pPr marL="137160" indent="0">
              <a:buNone/>
            </a:pPr>
            <a:r>
              <a:rPr lang="nl-NL" dirty="0"/>
              <a:t>Denk na over</a:t>
            </a:r>
          </a:p>
          <a:p>
            <a:r>
              <a:rPr lang="nl-NL" dirty="0"/>
              <a:t>De structuur van je video</a:t>
            </a:r>
          </a:p>
          <a:p>
            <a:r>
              <a:rPr lang="nl-NL" dirty="0"/>
              <a:t>Wat je wanneer zegt</a:t>
            </a:r>
          </a:p>
          <a:p>
            <a:r>
              <a:rPr lang="nl-NL" dirty="0"/>
              <a:t>Welke beeldmaterialen je hiervoor nodig hebt</a:t>
            </a:r>
          </a:p>
          <a:p>
            <a:r>
              <a:rPr lang="nl-NL" dirty="0"/>
              <a:t>De volgorde waarin je de beelden laat zien</a:t>
            </a:r>
          </a:p>
          <a:p>
            <a:endParaRPr lang="nl-NL" dirty="0"/>
          </a:p>
        </p:txBody>
      </p:sp>
    </p:spTree>
    <p:extLst>
      <p:ext uri="{BB962C8B-B14F-4D97-AF65-F5344CB8AC3E}">
        <p14:creationId xmlns:p14="http://schemas.microsoft.com/office/powerpoint/2010/main" val="21637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4B0562-1F74-1790-E411-C805CFBA7AB5}"/>
              </a:ext>
            </a:extLst>
          </p:cNvPr>
          <p:cNvSpPr>
            <a:spLocks noGrp="1"/>
          </p:cNvSpPr>
          <p:nvPr>
            <p:ph type="title"/>
          </p:nvPr>
        </p:nvSpPr>
        <p:spPr/>
        <p:txBody>
          <a:bodyPr/>
          <a:lstStyle/>
          <a:p>
            <a:r>
              <a:rPr lang="nl-NL" dirty="0"/>
              <a:t>Filmen</a:t>
            </a:r>
          </a:p>
        </p:txBody>
      </p:sp>
      <p:sp>
        <p:nvSpPr>
          <p:cNvPr id="3" name="Tijdelijke aanduiding voor inhoud 2">
            <a:extLst>
              <a:ext uri="{FF2B5EF4-FFF2-40B4-BE49-F238E27FC236}">
                <a16:creationId xmlns:a16="http://schemas.microsoft.com/office/drawing/2014/main" id="{70FD7B00-583A-BD2E-9450-835E487F6330}"/>
              </a:ext>
            </a:extLst>
          </p:cNvPr>
          <p:cNvSpPr>
            <a:spLocks noGrp="1"/>
          </p:cNvSpPr>
          <p:nvPr>
            <p:ph idx="1"/>
          </p:nvPr>
        </p:nvSpPr>
        <p:spPr/>
        <p:txBody>
          <a:bodyPr/>
          <a:lstStyle/>
          <a:p>
            <a:pPr fontAlgn="base"/>
            <a:r>
              <a:rPr lang="nl-NL" dirty="0"/>
              <a:t>Kies een geschikte locatie (rustige achtergrond, goed licht). </a:t>
            </a:r>
            <a:r>
              <a:rPr lang="en-US" dirty="0"/>
              <a:t>​</a:t>
            </a:r>
          </a:p>
          <a:p>
            <a:pPr fontAlgn="base"/>
            <a:r>
              <a:rPr lang="nl-NL" dirty="0"/>
              <a:t>Spreek duidelijk en op een natuurlijk tempo. </a:t>
            </a:r>
            <a:r>
              <a:rPr lang="en-US" dirty="0"/>
              <a:t>​</a:t>
            </a:r>
          </a:p>
          <a:p>
            <a:pPr fontAlgn="base"/>
            <a:r>
              <a:rPr lang="nl-NL" dirty="0"/>
              <a:t>Gebruik visuele ondersteuning (afbeeldingen, video’s, kaarten). </a:t>
            </a:r>
            <a:r>
              <a:rPr lang="en-US" dirty="0"/>
              <a:t>​</a:t>
            </a:r>
          </a:p>
          <a:p>
            <a:pPr fontAlgn="base"/>
            <a:r>
              <a:rPr lang="nl-NL" dirty="0"/>
              <a:t>Niet tevreden met het materiaal? Neem de tijd om het opnieuw te filmen. </a:t>
            </a:r>
            <a:endParaRPr lang="en-US" dirty="0"/>
          </a:p>
          <a:p>
            <a:endParaRPr lang="nl-NL" dirty="0"/>
          </a:p>
        </p:txBody>
      </p:sp>
    </p:spTree>
    <p:extLst>
      <p:ext uri="{BB962C8B-B14F-4D97-AF65-F5344CB8AC3E}">
        <p14:creationId xmlns:p14="http://schemas.microsoft.com/office/powerpoint/2010/main" val="3405343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B64AAF-2DE6-EF10-B2A6-E4AB5CF43C37}"/>
              </a:ext>
            </a:extLst>
          </p:cNvPr>
          <p:cNvSpPr>
            <a:spLocks noGrp="1"/>
          </p:cNvSpPr>
          <p:nvPr>
            <p:ph type="title"/>
          </p:nvPr>
        </p:nvSpPr>
        <p:spPr/>
        <p:txBody>
          <a:bodyPr/>
          <a:lstStyle/>
          <a:p>
            <a:r>
              <a:rPr lang="nl-NL" dirty="0"/>
              <a:t>Beeldmateriaal bewerken</a:t>
            </a:r>
          </a:p>
        </p:txBody>
      </p:sp>
      <p:sp>
        <p:nvSpPr>
          <p:cNvPr id="3" name="Tijdelijke aanduiding voor inhoud 2">
            <a:extLst>
              <a:ext uri="{FF2B5EF4-FFF2-40B4-BE49-F238E27FC236}">
                <a16:creationId xmlns:a16="http://schemas.microsoft.com/office/drawing/2014/main" id="{D318D87E-8D3C-5E3F-D540-0CACD6F39D1F}"/>
              </a:ext>
            </a:extLst>
          </p:cNvPr>
          <p:cNvSpPr>
            <a:spLocks noGrp="1"/>
          </p:cNvSpPr>
          <p:nvPr>
            <p:ph idx="1"/>
          </p:nvPr>
        </p:nvSpPr>
        <p:spPr/>
        <p:txBody>
          <a:bodyPr/>
          <a:lstStyle/>
          <a:p>
            <a:r>
              <a:rPr lang="nl-NL" dirty="0"/>
              <a:t>Gebruik bewerkingstools zoals </a:t>
            </a:r>
            <a:r>
              <a:rPr lang="nl-NL" dirty="0" err="1"/>
              <a:t>CapCut</a:t>
            </a:r>
            <a:r>
              <a:rPr lang="nl-NL" dirty="0"/>
              <a:t>, </a:t>
            </a:r>
            <a:r>
              <a:rPr lang="nl-NL" dirty="0" err="1"/>
              <a:t>Canva</a:t>
            </a:r>
            <a:r>
              <a:rPr lang="nl-NL" dirty="0"/>
              <a:t>, </a:t>
            </a:r>
            <a:r>
              <a:rPr lang="nl-NL" dirty="0" err="1"/>
              <a:t>InShot</a:t>
            </a:r>
            <a:r>
              <a:rPr lang="nl-NL" dirty="0"/>
              <a:t> of </a:t>
            </a:r>
            <a:r>
              <a:rPr lang="nl-NL" dirty="0" err="1"/>
              <a:t>iMovie</a:t>
            </a:r>
            <a:r>
              <a:rPr lang="nl-NL" dirty="0"/>
              <a:t>.</a:t>
            </a:r>
          </a:p>
          <a:p>
            <a:r>
              <a:rPr lang="nl-NL" dirty="0"/>
              <a:t>Voeg rechtsvrije muziek en afbeeldingen toe (</a:t>
            </a:r>
            <a:r>
              <a:rPr lang="nl-NL" dirty="0" err="1"/>
              <a:t>Unsplash</a:t>
            </a:r>
            <a:r>
              <a:rPr lang="nl-NL" dirty="0"/>
              <a:t>, Free Music </a:t>
            </a:r>
            <a:r>
              <a:rPr lang="nl-NL" dirty="0" err="1"/>
              <a:t>Archive</a:t>
            </a:r>
            <a:r>
              <a:rPr lang="nl-NL" dirty="0"/>
              <a:t>). </a:t>
            </a:r>
          </a:p>
          <a:p>
            <a:pPr lvl="1"/>
            <a:r>
              <a:rPr lang="nl-NL" dirty="0"/>
              <a:t>Vermeld bronnen voor beelden en muziek (alles wat je NIET zelf hebt gemaakt)</a:t>
            </a:r>
          </a:p>
          <a:p>
            <a:r>
              <a:rPr lang="nl-NL" dirty="0"/>
              <a:t>Niet langer dan 2 minuten per persoon</a:t>
            </a:r>
          </a:p>
          <a:p>
            <a:r>
              <a:rPr lang="nl-NL" dirty="0"/>
              <a:t>Wees kritisch op je materiaal!</a:t>
            </a:r>
          </a:p>
          <a:p>
            <a:pPr lvl="1"/>
            <a:r>
              <a:rPr lang="nl-NL" dirty="0"/>
              <a:t>Check je framing </a:t>
            </a:r>
          </a:p>
          <a:p>
            <a:pPr lvl="1"/>
            <a:r>
              <a:rPr lang="nl-NL" dirty="0"/>
              <a:t>Wat is de boodschap? </a:t>
            </a:r>
          </a:p>
          <a:p>
            <a:endParaRPr lang="nl-NL" dirty="0"/>
          </a:p>
        </p:txBody>
      </p:sp>
    </p:spTree>
    <p:extLst>
      <p:ext uri="{BB962C8B-B14F-4D97-AF65-F5344CB8AC3E}">
        <p14:creationId xmlns:p14="http://schemas.microsoft.com/office/powerpoint/2010/main" val="3744239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D5F1B-1B55-8898-5A30-5282DC7C21B3}"/>
              </a:ext>
            </a:extLst>
          </p:cNvPr>
          <p:cNvSpPr>
            <a:spLocks noGrp="1"/>
          </p:cNvSpPr>
          <p:nvPr>
            <p:ph type="title"/>
          </p:nvPr>
        </p:nvSpPr>
        <p:spPr/>
        <p:txBody>
          <a:bodyPr/>
          <a:lstStyle/>
          <a:p>
            <a:r>
              <a:rPr lang="nl-NL" dirty="0"/>
              <a:t>Evaluatie</a:t>
            </a:r>
          </a:p>
        </p:txBody>
      </p:sp>
      <p:sp>
        <p:nvSpPr>
          <p:cNvPr id="3" name="Tijdelijke aanduiding voor inhoud 2">
            <a:extLst>
              <a:ext uri="{FF2B5EF4-FFF2-40B4-BE49-F238E27FC236}">
                <a16:creationId xmlns:a16="http://schemas.microsoft.com/office/drawing/2014/main" id="{CA507388-B572-3ABE-410A-4FAEA178A999}"/>
              </a:ext>
            </a:extLst>
          </p:cNvPr>
          <p:cNvSpPr>
            <a:spLocks noGrp="1"/>
          </p:cNvSpPr>
          <p:nvPr>
            <p:ph idx="1"/>
          </p:nvPr>
        </p:nvSpPr>
        <p:spPr/>
        <p:txBody>
          <a:bodyPr/>
          <a:lstStyle/>
          <a:p>
            <a:pPr marL="342900" lvl="0" indent="-342900">
              <a:spcBef>
                <a:spcPts val="0"/>
              </a:spcBef>
              <a:buSzPts val="1440"/>
              <a:buChar char="►"/>
            </a:pPr>
            <a:r>
              <a:rPr lang="nl-NL" dirty="0"/>
              <a:t>Groep en individueel</a:t>
            </a:r>
          </a:p>
          <a:p>
            <a:pPr marL="342900" lvl="0" indent="-342900">
              <a:buSzPts val="1440"/>
              <a:buChar char="►"/>
            </a:pPr>
            <a:r>
              <a:rPr lang="nl-NL" dirty="0"/>
              <a:t>Inhoud en Engels taalgebruik</a:t>
            </a:r>
          </a:p>
          <a:p>
            <a:pPr marL="342900" lvl="0" indent="-342900">
              <a:buSzPts val="1440"/>
              <a:buChar char="►"/>
            </a:pPr>
            <a:r>
              <a:rPr lang="nl-NL" dirty="0"/>
              <a:t>Beoordelingsmodel op volgende slide</a:t>
            </a:r>
          </a:p>
        </p:txBody>
      </p:sp>
    </p:spTree>
    <p:extLst>
      <p:ext uri="{BB962C8B-B14F-4D97-AF65-F5344CB8AC3E}">
        <p14:creationId xmlns:p14="http://schemas.microsoft.com/office/powerpoint/2010/main" val="2414321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BE4BD4-50D9-C6A8-CC6E-3F0B54460386}"/>
              </a:ext>
            </a:extLst>
          </p:cNvPr>
          <p:cNvSpPr>
            <a:spLocks noGrp="1"/>
          </p:cNvSpPr>
          <p:nvPr>
            <p:ph type="title"/>
          </p:nvPr>
        </p:nvSpPr>
        <p:spPr/>
        <p:txBody>
          <a:bodyPr/>
          <a:lstStyle/>
          <a:p>
            <a:r>
              <a:rPr lang="nl-NL" dirty="0"/>
              <a:t>Reflectie</a:t>
            </a:r>
          </a:p>
        </p:txBody>
      </p:sp>
      <p:sp>
        <p:nvSpPr>
          <p:cNvPr id="3" name="Tijdelijke aanduiding voor inhoud 2">
            <a:extLst>
              <a:ext uri="{FF2B5EF4-FFF2-40B4-BE49-F238E27FC236}">
                <a16:creationId xmlns:a16="http://schemas.microsoft.com/office/drawing/2014/main" id="{E31BAFD6-A409-AB1D-A0C9-A8C80197BD5C}"/>
              </a:ext>
            </a:extLst>
          </p:cNvPr>
          <p:cNvSpPr>
            <a:spLocks noGrp="1"/>
          </p:cNvSpPr>
          <p:nvPr>
            <p:ph idx="1"/>
          </p:nvPr>
        </p:nvSpPr>
        <p:spPr/>
        <p:txBody>
          <a:bodyPr/>
          <a:lstStyle/>
          <a:p>
            <a:pPr marL="457200" lvl="0" indent="-320040">
              <a:lnSpc>
                <a:spcPct val="150000"/>
              </a:lnSpc>
              <a:buSzPts val="1440"/>
              <a:buChar char="►"/>
            </a:pPr>
            <a:r>
              <a:rPr lang="nl-NL" dirty="0"/>
              <a:t>Waar ben je tevreden over?</a:t>
            </a:r>
          </a:p>
          <a:p>
            <a:pPr marL="457200" lvl="0" indent="-320040">
              <a:lnSpc>
                <a:spcPct val="150000"/>
              </a:lnSpc>
              <a:spcBef>
                <a:spcPts val="0"/>
              </a:spcBef>
              <a:buSzPts val="1440"/>
              <a:buChar char="►"/>
            </a:pPr>
            <a:r>
              <a:rPr lang="nl-NL" dirty="0"/>
              <a:t>Had je het gekregen cijfer verwacht?</a:t>
            </a:r>
          </a:p>
          <a:p>
            <a:pPr marL="457200" lvl="0" indent="-320040">
              <a:lnSpc>
                <a:spcPct val="150000"/>
              </a:lnSpc>
              <a:spcBef>
                <a:spcPts val="0"/>
              </a:spcBef>
              <a:buSzPts val="1440"/>
              <a:buChar char="►"/>
            </a:pPr>
            <a:r>
              <a:rPr lang="nl-NL" dirty="0"/>
              <a:t>Hoe is het samenwerken verlopen?</a:t>
            </a:r>
          </a:p>
          <a:p>
            <a:pPr marL="457200" lvl="0" indent="-320040">
              <a:lnSpc>
                <a:spcPct val="150000"/>
              </a:lnSpc>
              <a:spcBef>
                <a:spcPts val="0"/>
              </a:spcBef>
              <a:buSzPts val="1440"/>
              <a:buChar char="►"/>
            </a:pPr>
            <a:r>
              <a:rPr lang="nl-NL" dirty="0"/>
              <a:t>Hoe is het vinden van informatie verlopen?</a:t>
            </a:r>
          </a:p>
          <a:p>
            <a:pPr marL="457200" lvl="0" indent="-320040">
              <a:lnSpc>
                <a:spcPct val="150000"/>
              </a:lnSpc>
              <a:spcBef>
                <a:spcPts val="0"/>
              </a:spcBef>
              <a:buSzPts val="1440"/>
              <a:buChar char="►"/>
            </a:pPr>
            <a:r>
              <a:rPr lang="nl-NL" dirty="0"/>
              <a:t>Hoe heb je het filmen ervaren?</a:t>
            </a:r>
          </a:p>
          <a:p>
            <a:pPr marL="457200" lvl="0" indent="-320040">
              <a:lnSpc>
                <a:spcPct val="150000"/>
              </a:lnSpc>
              <a:spcBef>
                <a:spcPts val="0"/>
              </a:spcBef>
              <a:buSzPts val="1440"/>
              <a:buChar char="►"/>
            </a:pPr>
            <a:r>
              <a:rPr lang="nl-NL"/>
              <a:t>Wat zou je de volgende keer anders aanpakken?</a:t>
            </a:r>
          </a:p>
        </p:txBody>
      </p:sp>
    </p:spTree>
    <p:extLst>
      <p:ext uri="{BB962C8B-B14F-4D97-AF65-F5344CB8AC3E}">
        <p14:creationId xmlns:p14="http://schemas.microsoft.com/office/powerpoint/2010/main" val="188521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B42114-4BC4-28C1-2674-28DEE6748564}"/>
              </a:ext>
            </a:extLst>
          </p:cNvPr>
          <p:cNvSpPr>
            <a:spLocks noGrp="1"/>
          </p:cNvSpPr>
          <p:nvPr>
            <p:ph type="title"/>
          </p:nvPr>
        </p:nvSpPr>
        <p:spPr/>
        <p:txBody>
          <a:bodyPr/>
          <a:lstStyle/>
          <a:p>
            <a:r>
              <a:rPr lang="nl-NL" dirty="0"/>
              <a:t>Doelen</a:t>
            </a:r>
          </a:p>
        </p:txBody>
      </p:sp>
      <p:sp>
        <p:nvSpPr>
          <p:cNvPr id="3" name="Tijdelijke aanduiding voor inhoud 2">
            <a:extLst>
              <a:ext uri="{FF2B5EF4-FFF2-40B4-BE49-F238E27FC236}">
                <a16:creationId xmlns:a16="http://schemas.microsoft.com/office/drawing/2014/main" id="{76328D9D-6D95-9B29-1363-7AB4A1C37F19}"/>
              </a:ext>
            </a:extLst>
          </p:cNvPr>
          <p:cNvSpPr>
            <a:spLocks noGrp="1"/>
          </p:cNvSpPr>
          <p:nvPr>
            <p:ph idx="1"/>
          </p:nvPr>
        </p:nvSpPr>
        <p:spPr/>
        <p:txBody>
          <a:bodyPr/>
          <a:lstStyle/>
          <a:p>
            <a:pPr marL="0" indent="0">
              <a:buNone/>
            </a:pPr>
            <a:r>
              <a:rPr lang="nl-NL" dirty="0"/>
              <a:t>Digitale geletterdheid</a:t>
            </a:r>
          </a:p>
          <a:p>
            <a:r>
              <a:rPr lang="nl-NL" dirty="0"/>
              <a:t>De leerling maakt met behulp van een digitaal programma een video van 2 minuten per persoon</a:t>
            </a:r>
          </a:p>
          <a:p>
            <a:endParaRPr lang="nl-NL" dirty="0"/>
          </a:p>
          <a:p>
            <a:pPr marL="0" indent="0">
              <a:buNone/>
            </a:pPr>
            <a:r>
              <a:rPr lang="nl-NL" dirty="0"/>
              <a:t>Engels (A2-niveau)</a:t>
            </a:r>
          </a:p>
          <a:p>
            <a:r>
              <a:rPr lang="nl-NL" dirty="0"/>
              <a:t>De leerling spreekt in de Engelse taal en beschrijft eenvoudige informatie over een Engelstalig land.</a:t>
            </a:r>
          </a:p>
          <a:p>
            <a:r>
              <a:rPr lang="nl-NL" dirty="0"/>
              <a:t>De leerling spreekt in de Engelse taal en maakt hiervoor gebruik van elementaire woorden en zinnen. </a:t>
            </a:r>
          </a:p>
          <a:p>
            <a:endParaRPr lang="nl-NL" dirty="0"/>
          </a:p>
        </p:txBody>
      </p:sp>
    </p:spTree>
    <p:extLst>
      <p:ext uri="{BB962C8B-B14F-4D97-AF65-F5344CB8AC3E}">
        <p14:creationId xmlns:p14="http://schemas.microsoft.com/office/powerpoint/2010/main" val="171995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25DE6A-3025-193B-05E3-0AC8BC2FA12F}"/>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6FD93200-7C0F-A6F4-4F33-425FF475B809}"/>
              </a:ext>
            </a:extLst>
          </p:cNvPr>
          <p:cNvSpPr>
            <a:spLocks noGrp="1"/>
          </p:cNvSpPr>
          <p:nvPr>
            <p:ph idx="1"/>
          </p:nvPr>
        </p:nvSpPr>
        <p:spPr/>
        <p:txBody>
          <a:bodyPr>
            <a:normAutofit fontScale="92500" lnSpcReduction="20000"/>
          </a:bodyPr>
          <a:lstStyle/>
          <a:p>
            <a:pPr marL="0" lvl="0" indent="0">
              <a:spcBef>
                <a:spcPts val="0"/>
              </a:spcBef>
              <a:buSzPts val="1440"/>
              <a:buNone/>
            </a:pPr>
            <a:r>
              <a:rPr lang="nl-NL" dirty="0"/>
              <a:t>Je gaat een </a:t>
            </a:r>
            <a:r>
              <a:rPr lang="nl-NL" b="1" dirty="0"/>
              <a:t>korte video </a:t>
            </a:r>
            <a:r>
              <a:rPr lang="nl-NL" dirty="0"/>
              <a:t>maken van een leuke reisbestemming om mensen enthousiast te maken over het land. Wanneer mensen jouw informatieve video zien, weten ze wat ze daar kunnen doen, zien en verwachten. Gebruik je creativiteit en visuele ondersteuning, beeld uit en laat dingen zien.</a:t>
            </a:r>
          </a:p>
          <a:p>
            <a:pPr marL="0" lvl="0" indent="0">
              <a:buSzPts val="1440"/>
              <a:buNone/>
            </a:pPr>
            <a:endParaRPr lang="nl-NL" dirty="0"/>
          </a:p>
          <a:p>
            <a:pPr marL="0" lvl="0" indent="0">
              <a:buSzPts val="1440"/>
              <a:buNone/>
            </a:pPr>
            <a:r>
              <a:rPr lang="nl-NL" dirty="0"/>
              <a:t>De doelgroep</a:t>
            </a:r>
          </a:p>
          <a:p>
            <a:pPr marL="342900" lvl="0" indent="-342900">
              <a:buSzPts val="1440"/>
              <a:buChar char="►"/>
            </a:pPr>
            <a:r>
              <a:rPr lang="nl-NL" dirty="0"/>
              <a:t>Klasgenoten </a:t>
            </a:r>
          </a:p>
          <a:p>
            <a:pPr marL="0" lvl="0" indent="0">
              <a:buSzPts val="1440"/>
              <a:buNone/>
            </a:pPr>
            <a:endParaRPr lang="nl-NL" dirty="0"/>
          </a:p>
          <a:p>
            <a:pPr marL="0" lvl="0" indent="0">
              <a:buSzPts val="1440"/>
              <a:buNone/>
            </a:pPr>
            <a:r>
              <a:rPr lang="nl-NL" dirty="0"/>
              <a:t>De leuke reisbestemming is natuurlijk een land met </a:t>
            </a:r>
            <a:r>
              <a:rPr lang="nl-NL" b="1" dirty="0"/>
              <a:t>Engels</a:t>
            </a:r>
            <a:r>
              <a:rPr lang="nl-NL" dirty="0"/>
              <a:t> als officiële taal: </a:t>
            </a:r>
            <a:r>
              <a:rPr lang="nl-NL" u="sng" dirty="0">
                <a:solidFill>
                  <a:schemeClr val="hlink"/>
                </a:solidFill>
                <a:hlinkClick r:id="rId2"/>
              </a:rPr>
              <a:t>https://nl.wikipedia.org/wiki/Lijst_van_landen_waar_Engels_een_offici%C3%ABle_taal_is</a:t>
            </a:r>
            <a:r>
              <a:rPr lang="nl-NL" dirty="0"/>
              <a:t> </a:t>
            </a:r>
          </a:p>
          <a:p>
            <a:pPr marL="0" indent="0">
              <a:buNone/>
            </a:pPr>
            <a:endParaRPr lang="nl-NL" dirty="0"/>
          </a:p>
        </p:txBody>
      </p:sp>
    </p:spTree>
    <p:extLst>
      <p:ext uri="{BB962C8B-B14F-4D97-AF65-F5344CB8AC3E}">
        <p14:creationId xmlns:p14="http://schemas.microsoft.com/office/powerpoint/2010/main" val="184235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EA0F02-EFF7-37B3-5146-C26315F7B74B}"/>
              </a:ext>
            </a:extLst>
          </p:cNvPr>
          <p:cNvSpPr>
            <a:spLocks noGrp="1"/>
          </p:cNvSpPr>
          <p:nvPr>
            <p:ph type="title"/>
          </p:nvPr>
        </p:nvSpPr>
        <p:spPr/>
        <p:txBody>
          <a:bodyPr/>
          <a:lstStyle/>
          <a:p>
            <a:r>
              <a:rPr lang="nl-NL" dirty="0"/>
              <a:t>Cultuur</a:t>
            </a:r>
          </a:p>
        </p:txBody>
      </p:sp>
      <p:sp>
        <p:nvSpPr>
          <p:cNvPr id="3" name="Tijdelijke aanduiding voor inhoud 2">
            <a:extLst>
              <a:ext uri="{FF2B5EF4-FFF2-40B4-BE49-F238E27FC236}">
                <a16:creationId xmlns:a16="http://schemas.microsoft.com/office/drawing/2014/main" id="{850CFEDF-A5C6-0608-C935-A298AF1E7937}"/>
              </a:ext>
            </a:extLst>
          </p:cNvPr>
          <p:cNvSpPr>
            <a:spLocks noGrp="1"/>
          </p:cNvSpPr>
          <p:nvPr>
            <p:ph idx="1"/>
          </p:nvPr>
        </p:nvSpPr>
        <p:spPr/>
        <p:txBody>
          <a:bodyPr/>
          <a:lstStyle/>
          <a:p>
            <a:pPr marL="342900" lvl="0" indent="-342900">
              <a:spcBef>
                <a:spcPts val="0"/>
              </a:spcBef>
              <a:buSzPts val="1440"/>
              <a:buChar char="►"/>
            </a:pPr>
            <a:r>
              <a:rPr lang="nl-NL" dirty="0"/>
              <a:t>Trekpleisters: natuurlijke fenomenen, gebouwen, musea </a:t>
            </a:r>
          </a:p>
          <a:p>
            <a:pPr marL="342900" lvl="0" indent="-342900">
              <a:buSzPts val="1440"/>
              <a:buChar char="►"/>
            </a:pPr>
            <a:r>
              <a:rPr lang="nl-NL" dirty="0"/>
              <a:t>Cuisine: bekende gerechten uit hun keuken </a:t>
            </a:r>
          </a:p>
          <a:p>
            <a:pPr marL="342900" lvl="0" indent="-342900">
              <a:buSzPts val="1440"/>
              <a:buChar char="►"/>
            </a:pPr>
            <a:r>
              <a:rPr lang="nl-NL" dirty="0"/>
              <a:t>Gebruiken: omgangsvormen, begroeting (handen schudden), normen en waarden (geen stereotypes) </a:t>
            </a:r>
          </a:p>
          <a:p>
            <a:pPr marL="342900" lvl="0" indent="-342900">
              <a:buSzPts val="1440"/>
              <a:buChar char="►"/>
            </a:pPr>
            <a:r>
              <a:rPr lang="nl-NL" dirty="0"/>
              <a:t>Klimaat: wat neem je mee </a:t>
            </a:r>
          </a:p>
          <a:p>
            <a:pPr marL="342900" lvl="0" indent="-342900">
              <a:buSzPts val="1440"/>
              <a:buChar char="►"/>
            </a:pPr>
            <a:r>
              <a:rPr lang="nl-NL" dirty="0"/>
              <a:t>Adviezen aan reizigers </a:t>
            </a:r>
          </a:p>
          <a:p>
            <a:pPr marL="342900" lvl="0" indent="-251459">
              <a:buSzPts val="1440"/>
              <a:buNone/>
            </a:pPr>
            <a:endParaRPr lang="nl-NL" dirty="0"/>
          </a:p>
          <a:p>
            <a:pPr marL="342900" lvl="0" indent="-342900">
              <a:buSzPts val="1440"/>
              <a:buChar char="►"/>
            </a:pPr>
            <a:r>
              <a:rPr lang="nl-NL" dirty="0"/>
              <a:t>Tip: </a:t>
            </a:r>
            <a:r>
              <a:rPr lang="nl-NL" dirty="0" err="1"/>
              <a:t>Tripadvisor</a:t>
            </a:r>
            <a:r>
              <a:rPr lang="nl-NL" dirty="0"/>
              <a:t>, </a:t>
            </a:r>
            <a:r>
              <a:rPr lang="nl-NL" dirty="0" err="1"/>
              <a:t>social</a:t>
            </a:r>
            <a:r>
              <a:rPr lang="nl-NL" dirty="0"/>
              <a:t> media, etc.</a:t>
            </a:r>
          </a:p>
          <a:p>
            <a:endParaRPr lang="nl-NL" dirty="0"/>
          </a:p>
        </p:txBody>
      </p:sp>
    </p:spTree>
    <p:extLst>
      <p:ext uri="{BB962C8B-B14F-4D97-AF65-F5344CB8AC3E}">
        <p14:creationId xmlns:p14="http://schemas.microsoft.com/office/powerpoint/2010/main" val="399054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236AAF-552F-240F-B8C9-FABB8465F4E4}"/>
              </a:ext>
            </a:extLst>
          </p:cNvPr>
          <p:cNvSpPr>
            <a:spLocks noGrp="1"/>
          </p:cNvSpPr>
          <p:nvPr>
            <p:ph type="title"/>
          </p:nvPr>
        </p:nvSpPr>
        <p:spPr/>
        <p:txBody>
          <a:bodyPr/>
          <a:lstStyle/>
          <a:p>
            <a:r>
              <a:rPr lang="nl-NL" dirty="0"/>
              <a:t>Kritisch brongebruik</a:t>
            </a:r>
          </a:p>
        </p:txBody>
      </p:sp>
      <p:sp>
        <p:nvSpPr>
          <p:cNvPr id="3" name="Tijdelijke aanduiding voor inhoud 2">
            <a:extLst>
              <a:ext uri="{FF2B5EF4-FFF2-40B4-BE49-F238E27FC236}">
                <a16:creationId xmlns:a16="http://schemas.microsoft.com/office/drawing/2014/main" id="{0A3AB7B9-30D2-7A86-9145-EF6B9EC17719}"/>
              </a:ext>
            </a:extLst>
          </p:cNvPr>
          <p:cNvSpPr>
            <a:spLocks noGrp="1"/>
          </p:cNvSpPr>
          <p:nvPr>
            <p:ph idx="1"/>
          </p:nvPr>
        </p:nvSpPr>
        <p:spPr/>
        <p:txBody>
          <a:bodyPr/>
          <a:lstStyle/>
          <a:p>
            <a:r>
              <a:rPr lang="nl-NL" dirty="0"/>
              <a:t>Waar moet je op letten als je bronnen gebruikt?</a:t>
            </a:r>
          </a:p>
          <a:p>
            <a:r>
              <a:rPr lang="nl-NL" dirty="0"/>
              <a:t>Waar moet een bron aan voldoen?</a:t>
            </a:r>
          </a:p>
          <a:p>
            <a:r>
              <a:rPr lang="nl-NL" dirty="0"/>
              <a:t>Hoeveel bronnen gebruik je?</a:t>
            </a:r>
          </a:p>
        </p:txBody>
      </p:sp>
    </p:spTree>
    <p:extLst>
      <p:ext uri="{BB962C8B-B14F-4D97-AF65-F5344CB8AC3E}">
        <p14:creationId xmlns:p14="http://schemas.microsoft.com/office/powerpoint/2010/main" val="2781387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C1ED93-94F8-EC7D-C6AA-344ECC5F5A17}"/>
              </a:ext>
            </a:extLst>
          </p:cNvPr>
          <p:cNvSpPr>
            <a:spLocks noGrp="1"/>
          </p:cNvSpPr>
          <p:nvPr>
            <p:ph type="title"/>
          </p:nvPr>
        </p:nvSpPr>
        <p:spPr/>
        <p:txBody>
          <a:bodyPr/>
          <a:lstStyle/>
          <a:p>
            <a:r>
              <a:rPr lang="nl-NL" dirty="0"/>
              <a:t>(on)betrouwbare bronnen</a:t>
            </a:r>
          </a:p>
        </p:txBody>
      </p:sp>
      <p:sp>
        <p:nvSpPr>
          <p:cNvPr id="3" name="Tijdelijke aanduiding voor inhoud 2">
            <a:extLst>
              <a:ext uri="{FF2B5EF4-FFF2-40B4-BE49-F238E27FC236}">
                <a16:creationId xmlns:a16="http://schemas.microsoft.com/office/drawing/2014/main" id="{30608B48-3712-2C68-7210-6F9E983DC731}"/>
              </a:ext>
            </a:extLst>
          </p:cNvPr>
          <p:cNvSpPr>
            <a:spLocks noGrp="1"/>
          </p:cNvSpPr>
          <p:nvPr>
            <p:ph idx="1"/>
          </p:nvPr>
        </p:nvSpPr>
        <p:spPr/>
        <p:txBody>
          <a:bodyPr/>
          <a:lstStyle/>
          <a:p>
            <a:r>
              <a:rPr lang="nl-NL" dirty="0"/>
              <a:t>Wie is de auteur?</a:t>
            </a:r>
          </a:p>
          <a:p>
            <a:r>
              <a:rPr lang="nl-NL" dirty="0"/>
              <a:t>Wanneer is het gepubliceerd?</a:t>
            </a:r>
          </a:p>
          <a:p>
            <a:r>
              <a:rPr lang="nl-NL" dirty="0"/>
              <a:t>Wie is de uitgever?</a:t>
            </a:r>
          </a:p>
          <a:p>
            <a:r>
              <a:rPr lang="nl-NL" dirty="0"/>
              <a:t>Waarom is de bron gepubliceerd?</a:t>
            </a:r>
          </a:p>
          <a:p>
            <a:endParaRPr lang="nl-NL" dirty="0"/>
          </a:p>
        </p:txBody>
      </p:sp>
    </p:spTree>
    <p:extLst>
      <p:ext uri="{BB962C8B-B14F-4D97-AF65-F5344CB8AC3E}">
        <p14:creationId xmlns:p14="http://schemas.microsoft.com/office/powerpoint/2010/main" val="150297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F2FDC-50EE-24A4-A6EB-5C6511134785}"/>
              </a:ext>
            </a:extLst>
          </p:cNvPr>
          <p:cNvSpPr>
            <a:spLocks noGrp="1"/>
          </p:cNvSpPr>
          <p:nvPr>
            <p:ph type="title"/>
          </p:nvPr>
        </p:nvSpPr>
        <p:spPr/>
        <p:txBody>
          <a:bodyPr/>
          <a:lstStyle/>
          <a:p>
            <a:r>
              <a:rPr lang="nl-NL" dirty="0"/>
              <a:t>Kritisch brongebruik (1/2)</a:t>
            </a:r>
          </a:p>
        </p:txBody>
      </p:sp>
      <p:sp>
        <p:nvSpPr>
          <p:cNvPr id="3" name="Tijdelijke aanduiding voor inhoud 2">
            <a:extLst>
              <a:ext uri="{FF2B5EF4-FFF2-40B4-BE49-F238E27FC236}">
                <a16:creationId xmlns:a16="http://schemas.microsoft.com/office/drawing/2014/main" id="{CDD6BC64-CE45-C2D1-A998-1EBF5073BCFF}"/>
              </a:ext>
            </a:extLst>
          </p:cNvPr>
          <p:cNvSpPr>
            <a:spLocks noGrp="1"/>
          </p:cNvSpPr>
          <p:nvPr>
            <p:ph idx="1"/>
          </p:nvPr>
        </p:nvSpPr>
        <p:spPr/>
        <p:txBody>
          <a:bodyPr>
            <a:normAutofit lnSpcReduction="10000"/>
          </a:bodyPr>
          <a:lstStyle/>
          <a:p>
            <a:pPr marL="342900" lvl="0" indent="-342900">
              <a:spcBef>
                <a:spcPts val="0"/>
              </a:spcBef>
              <a:buSzPts val="1440"/>
              <a:buChar char="►"/>
            </a:pPr>
            <a:r>
              <a:rPr lang="nl-NL" dirty="0"/>
              <a:t>Kies betrouwbare en erkende bronnen</a:t>
            </a:r>
          </a:p>
          <a:p>
            <a:pPr marL="742950" lvl="1" indent="-285750">
              <a:spcBef>
                <a:spcPts val="1000"/>
              </a:spcBef>
              <a:buSzPts val="1280"/>
              <a:buChar char="►"/>
            </a:pPr>
            <a:r>
              <a:rPr lang="nl-NL" dirty="0"/>
              <a:t>Gebruik officiële toerismewebsites van het land of de stad (zoals </a:t>
            </a:r>
            <a:r>
              <a:rPr lang="nl-NL" dirty="0" err="1"/>
              <a:t>VisitBritain</a:t>
            </a:r>
            <a:r>
              <a:rPr lang="nl-NL" dirty="0"/>
              <a:t>, </a:t>
            </a:r>
            <a:r>
              <a:rPr lang="nl-NL" dirty="0" err="1"/>
              <a:t>DiscoverAmerica</a:t>
            </a:r>
            <a:r>
              <a:rPr lang="nl-NL" dirty="0"/>
              <a:t>, </a:t>
            </a:r>
            <a:r>
              <a:rPr lang="nl-NL" dirty="0" err="1"/>
              <a:t>TourismAustralia</a:t>
            </a:r>
            <a:r>
              <a:rPr lang="nl-NL" dirty="0"/>
              <a:t>, etc.).</a:t>
            </a:r>
          </a:p>
          <a:p>
            <a:pPr marL="742950" lvl="1" indent="-285750">
              <a:spcBef>
                <a:spcPts val="1000"/>
              </a:spcBef>
              <a:buSzPts val="1280"/>
              <a:buChar char="►"/>
            </a:pPr>
            <a:r>
              <a:rPr lang="nl-NL" dirty="0"/>
              <a:t>Raadpleeg websites zoals </a:t>
            </a:r>
            <a:r>
              <a:rPr lang="nl-NL" dirty="0" err="1"/>
              <a:t>Lonely</a:t>
            </a:r>
            <a:r>
              <a:rPr lang="nl-NL" dirty="0"/>
              <a:t> </a:t>
            </a:r>
            <a:r>
              <a:rPr lang="nl-NL" dirty="0" err="1"/>
              <a:t>Planet</a:t>
            </a:r>
            <a:r>
              <a:rPr lang="nl-NL" dirty="0"/>
              <a:t>, National </a:t>
            </a:r>
            <a:r>
              <a:rPr lang="nl-NL" dirty="0" err="1"/>
              <a:t>Geographic</a:t>
            </a:r>
            <a:r>
              <a:rPr lang="nl-NL" dirty="0"/>
              <a:t> Travel, of </a:t>
            </a:r>
            <a:r>
              <a:rPr lang="nl-NL" dirty="0" err="1"/>
              <a:t>TripAdvisor</a:t>
            </a:r>
            <a:endParaRPr lang="nl-NL" dirty="0"/>
          </a:p>
          <a:p>
            <a:pPr marL="342900" lvl="0" indent="-342900">
              <a:buSzPts val="1440"/>
              <a:buChar char="►"/>
            </a:pPr>
            <a:r>
              <a:rPr lang="nl-NL" dirty="0"/>
              <a:t>Controleer de actualiteit </a:t>
            </a:r>
          </a:p>
          <a:p>
            <a:pPr marL="742950" lvl="1" indent="-285750">
              <a:spcBef>
                <a:spcPts val="1000"/>
              </a:spcBef>
              <a:buSzPts val="1280"/>
              <a:buChar char="►"/>
            </a:pPr>
            <a:r>
              <a:rPr lang="nl-NL" dirty="0"/>
              <a:t>Zorg ervoor dat de informatie up-to-date is, vooral bij openingstijden, evenementen, en reisbeperkingen.</a:t>
            </a:r>
          </a:p>
          <a:p>
            <a:pPr marL="342900" lvl="0" indent="-342900">
              <a:buSzPts val="1440"/>
              <a:buChar char="►"/>
            </a:pPr>
            <a:r>
              <a:rPr lang="nl-NL" dirty="0"/>
              <a:t>Gebruik meerdere bronnen</a:t>
            </a:r>
          </a:p>
          <a:p>
            <a:pPr marL="742950" lvl="1" indent="-285750">
              <a:spcBef>
                <a:spcPts val="1000"/>
              </a:spcBef>
              <a:buSzPts val="1280"/>
              <a:buChar char="►"/>
            </a:pPr>
            <a:r>
              <a:rPr lang="nl-NL" dirty="0"/>
              <a:t>Vergelijk informatie van verschillende websites om er zeker van te zijn dat deze klopt. </a:t>
            </a:r>
          </a:p>
          <a:p>
            <a:endParaRPr lang="nl-NL" dirty="0"/>
          </a:p>
        </p:txBody>
      </p:sp>
    </p:spTree>
    <p:extLst>
      <p:ext uri="{BB962C8B-B14F-4D97-AF65-F5344CB8AC3E}">
        <p14:creationId xmlns:p14="http://schemas.microsoft.com/office/powerpoint/2010/main" val="202112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943D6B-9366-FD7E-009F-0A1A8FF1BA66}"/>
              </a:ext>
            </a:extLst>
          </p:cNvPr>
          <p:cNvSpPr>
            <a:spLocks noGrp="1"/>
          </p:cNvSpPr>
          <p:nvPr>
            <p:ph type="title"/>
          </p:nvPr>
        </p:nvSpPr>
        <p:spPr/>
        <p:txBody>
          <a:bodyPr/>
          <a:lstStyle/>
          <a:p>
            <a:r>
              <a:rPr lang="nl-NL" dirty="0"/>
              <a:t>Kritisch brongebruik (2/2)</a:t>
            </a:r>
          </a:p>
        </p:txBody>
      </p:sp>
      <p:sp>
        <p:nvSpPr>
          <p:cNvPr id="3" name="Tijdelijke aanduiding voor inhoud 2">
            <a:extLst>
              <a:ext uri="{FF2B5EF4-FFF2-40B4-BE49-F238E27FC236}">
                <a16:creationId xmlns:a16="http://schemas.microsoft.com/office/drawing/2014/main" id="{2520DDC8-E042-0839-5C57-7098D440A1EC}"/>
              </a:ext>
            </a:extLst>
          </p:cNvPr>
          <p:cNvSpPr>
            <a:spLocks noGrp="1"/>
          </p:cNvSpPr>
          <p:nvPr>
            <p:ph idx="1"/>
          </p:nvPr>
        </p:nvSpPr>
        <p:spPr/>
        <p:txBody>
          <a:bodyPr/>
          <a:lstStyle/>
          <a:p>
            <a:pPr marL="342900" lvl="0" indent="-342900">
              <a:spcBef>
                <a:spcPts val="0"/>
              </a:spcBef>
              <a:buSzPts val="1440"/>
              <a:buChar char="►"/>
            </a:pPr>
            <a:r>
              <a:rPr lang="nl-NL" dirty="0"/>
              <a:t>Maak gebruik van beschikbare media over het land</a:t>
            </a:r>
          </a:p>
          <a:p>
            <a:pPr marL="742950" lvl="1" indent="-285750">
              <a:spcBef>
                <a:spcPts val="1000"/>
              </a:spcBef>
              <a:buSzPts val="1280"/>
              <a:buChar char="►"/>
            </a:pPr>
            <a:r>
              <a:rPr lang="nl-NL" dirty="0"/>
              <a:t>Bekijk reisvideo’s op platforms zoals YouTube of Instagram </a:t>
            </a:r>
          </a:p>
          <a:p>
            <a:pPr marL="342900" lvl="0" indent="-342900">
              <a:buSzPts val="1440"/>
              <a:buChar char="►"/>
            </a:pPr>
            <a:r>
              <a:rPr lang="nl-NL" dirty="0"/>
              <a:t>Ga verder dan de </a:t>
            </a:r>
            <a:r>
              <a:rPr lang="nl-NL" dirty="0" err="1"/>
              <a:t>highlights</a:t>
            </a:r>
            <a:endParaRPr lang="nl-NL" dirty="0"/>
          </a:p>
          <a:p>
            <a:pPr marL="742950" lvl="1" indent="-285750">
              <a:spcBef>
                <a:spcPts val="1000"/>
              </a:spcBef>
              <a:buSzPts val="1280"/>
              <a:buChar char="►"/>
            </a:pPr>
            <a:r>
              <a:rPr lang="nl-NL" dirty="0"/>
              <a:t>Zoek naar lokale verhalen en historische achtergronden om je video boeiend te maken.</a:t>
            </a:r>
          </a:p>
          <a:p>
            <a:pPr marL="342900" lvl="0" indent="-342900">
              <a:buSzPts val="1440"/>
              <a:buChar char="►"/>
            </a:pPr>
            <a:r>
              <a:rPr lang="nl-NL" dirty="0"/>
              <a:t>Let op cultuur en stereotypes</a:t>
            </a:r>
          </a:p>
          <a:p>
            <a:pPr marL="742950" lvl="1" indent="-285750">
              <a:spcBef>
                <a:spcPts val="1000"/>
              </a:spcBef>
              <a:buSzPts val="1280"/>
              <a:buChar char="►"/>
            </a:pPr>
            <a:r>
              <a:rPr lang="nl-NL" dirty="0"/>
              <a:t>Zorg ervoor dat de informatie respectvol is en dat je geen stereotypen of clichés benadrukt. Dit kan vooral belangrijk zijn bij Engelstalige landen met diverse bevolkingsgroepen, zoals de VS, Canada of Zuid-Afrika.</a:t>
            </a:r>
          </a:p>
          <a:p>
            <a:endParaRPr lang="nl-NL" dirty="0"/>
          </a:p>
        </p:txBody>
      </p:sp>
    </p:spTree>
    <p:extLst>
      <p:ext uri="{BB962C8B-B14F-4D97-AF65-F5344CB8AC3E}">
        <p14:creationId xmlns:p14="http://schemas.microsoft.com/office/powerpoint/2010/main" val="4342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AD436B-761A-A982-C727-41E7F475EC8D}"/>
              </a:ext>
            </a:extLst>
          </p:cNvPr>
          <p:cNvSpPr>
            <a:spLocks noGrp="1"/>
          </p:cNvSpPr>
          <p:nvPr>
            <p:ph type="title"/>
          </p:nvPr>
        </p:nvSpPr>
        <p:spPr/>
        <p:txBody>
          <a:bodyPr/>
          <a:lstStyle/>
          <a:p>
            <a:r>
              <a:rPr lang="nl-NL" dirty="0"/>
              <a:t>Checklist brongebruik</a:t>
            </a:r>
          </a:p>
        </p:txBody>
      </p:sp>
      <p:sp>
        <p:nvSpPr>
          <p:cNvPr id="3" name="Tijdelijke aanduiding voor inhoud 2">
            <a:extLst>
              <a:ext uri="{FF2B5EF4-FFF2-40B4-BE49-F238E27FC236}">
                <a16:creationId xmlns:a16="http://schemas.microsoft.com/office/drawing/2014/main" id="{B40156E9-3C66-802C-2418-D2C55AD24499}"/>
              </a:ext>
            </a:extLst>
          </p:cNvPr>
          <p:cNvSpPr>
            <a:spLocks noGrp="1"/>
          </p:cNvSpPr>
          <p:nvPr>
            <p:ph idx="1"/>
          </p:nvPr>
        </p:nvSpPr>
        <p:spPr/>
        <p:txBody>
          <a:bodyPr/>
          <a:lstStyle/>
          <a:p>
            <a:r>
              <a:rPr lang="nl-NL" dirty="0"/>
              <a:t>Zijn je bronnen betrouwbaar? Zo ja, op basis waarvan?</a:t>
            </a:r>
          </a:p>
          <a:p>
            <a:r>
              <a:rPr lang="nl-NL" dirty="0"/>
              <a:t>Wanneer is de bron gepubliceerd?</a:t>
            </a:r>
          </a:p>
          <a:p>
            <a:r>
              <a:rPr lang="nl-NL" dirty="0"/>
              <a:t>Gebruik je meerdere bronnen?</a:t>
            </a:r>
          </a:p>
          <a:p>
            <a:r>
              <a:rPr lang="nl-NL" dirty="0"/>
              <a:t>Waar komt je informatie vandaan? (een reisbureau verdient geld met het verkopen van vakanties dus wellicht hebben ze er baat bij om de minder mooie dingen niet te benoemen…)</a:t>
            </a:r>
          </a:p>
          <a:p>
            <a:r>
              <a:rPr lang="nl-NL" dirty="0"/>
              <a:t>Zitten er stereotypes in je bronnen?</a:t>
            </a:r>
          </a:p>
          <a:p>
            <a:endParaRPr lang="nl-NL" dirty="0"/>
          </a:p>
        </p:txBody>
      </p:sp>
    </p:spTree>
    <p:extLst>
      <p:ext uri="{BB962C8B-B14F-4D97-AF65-F5344CB8AC3E}">
        <p14:creationId xmlns:p14="http://schemas.microsoft.com/office/powerpoint/2010/main" val="202737662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F1BFC960C95541A42B979539600E30" ma:contentTypeVersion="13" ma:contentTypeDescription="Een nieuw document maken." ma:contentTypeScope="" ma:versionID="2d20ec1f913988772aff6dd578ce735f">
  <xsd:schema xmlns:xsd="http://www.w3.org/2001/XMLSchema" xmlns:xs="http://www.w3.org/2001/XMLSchema" xmlns:p="http://schemas.microsoft.com/office/2006/metadata/properties" xmlns:ns2="62e2fabc-4c46-4d07-8ef1-06f97854dd6e" xmlns:ns3="e19ec58c-2e49-45aa-aaed-a3083d7e7ae1" targetNamespace="http://schemas.microsoft.com/office/2006/metadata/properties" ma:root="true" ma:fieldsID="87333af4224490c115d6f3b74572fb4d" ns2:_="" ns3:_="">
    <xsd:import namespace="62e2fabc-4c46-4d07-8ef1-06f97854dd6e"/>
    <xsd:import namespace="e19ec58c-2e49-45aa-aaed-a3083d7e7a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e2fabc-4c46-4d07-8ef1-06f97854dd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0dc38ac3-5553-48f3-a03b-14e9a27855a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9ec58c-2e49-45aa-aaed-a3083d7e7ae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8b20b7e-acb7-4dd8-b959-3399a5bb64a8}" ma:internalName="TaxCatchAll" ma:showField="CatchAllData" ma:web="e19ec58c-2e49-45aa-aaed-a3083d7e7a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2e2fabc-4c46-4d07-8ef1-06f97854dd6e">
      <Terms xmlns="http://schemas.microsoft.com/office/infopath/2007/PartnerControls"/>
    </lcf76f155ced4ddcb4097134ff3c332f>
    <TaxCatchAll xmlns="e19ec58c-2e49-45aa-aaed-a3083d7e7ae1" xsi:nil="true"/>
  </documentManagement>
</p:properties>
</file>

<file path=customXml/itemProps1.xml><?xml version="1.0" encoding="utf-8"?>
<ds:datastoreItem xmlns:ds="http://schemas.openxmlformats.org/officeDocument/2006/customXml" ds:itemID="{E68810CC-3FBC-43D5-B702-925FDA099579}"/>
</file>

<file path=customXml/itemProps2.xml><?xml version="1.0" encoding="utf-8"?>
<ds:datastoreItem xmlns:ds="http://schemas.openxmlformats.org/officeDocument/2006/customXml" ds:itemID="{B55E0F63-585C-4AE2-852F-A56890A318FD}"/>
</file>

<file path=customXml/itemProps3.xml><?xml version="1.0" encoding="utf-8"?>
<ds:datastoreItem xmlns:ds="http://schemas.openxmlformats.org/officeDocument/2006/customXml" ds:itemID="{A678A4BE-5539-467A-96D5-89E156E85D96}"/>
</file>

<file path=docProps/app.xml><?xml version="1.0" encoding="utf-8"?>
<Properties xmlns="http://schemas.openxmlformats.org/officeDocument/2006/extended-properties" xmlns:vt="http://schemas.openxmlformats.org/officeDocument/2006/docPropsVTypes">
  <TotalTime>5</TotalTime>
  <Words>681</Words>
  <Application>Microsoft Office PowerPoint</Application>
  <PresentationFormat>Breedbeeld</PresentationFormat>
  <Paragraphs>84</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Aptos</vt:lpstr>
      <vt:lpstr>Aptos Display</vt:lpstr>
      <vt:lpstr>Arial</vt:lpstr>
      <vt:lpstr>Kantoorthema</vt:lpstr>
      <vt:lpstr>Travel video</vt:lpstr>
      <vt:lpstr>Doelen</vt:lpstr>
      <vt:lpstr>Opdracht</vt:lpstr>
      <vt:lpstr>Cultuur</vt:lpstr>
      <vt:lpstr>Kritisch brongebruik</vt:lpstr>
      <vt:lpstr>(on)betrouwbare bronnen</vt:lpstr>
      <vt:lpstr>Kritisch brongebruik (1/2)</vt:lpstr>
      <vt:lpstr>Kritisch brongebruik (2/2)</vt:lpstr>
      <vt:lpstr>Checklist brongebruik</vt:lpstr>
      <vt:lpstr>Opbouw van de video</vt:lpstr>
      <vt:lpstr>Filmen</vt:lpstr>
      <vt:lpstr>Beeldmateriaal bewerken</vt:lpstr>
      <vt:lpstr>Evaluatie</vt:lpstr>
      <vt:lpstr>Reflectie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 Evers</dc:creator>
  <cp:lastModifiedBy>F. Evers</cp:lastModifiedBy>
  <cp:revision>1</cp:revision>
  <dcterms:created xsi:type="dcterms:W3CDTF">2025-06-13T18:46:20Z</dcterms:created>
  <dcterms:modified xsi:type="dcterms:W3CDTF">2025-06-13T18:51:37Z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0x01010078F1BFC960C95541A42B979539600E30</vt:lpwstr>
  </property>
</Properties>
</file>