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1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14630400" cy="8229600"/>
  <p:notesSz cx="8229600" cy="14630400"/>
  <p:embeddedFontLst>
    <p:embeddedFont>
      <p:font typeface="Cabin" panose="020B0604020202020204" charset="0"/>
      <p:regular r:id="rId20"/>
      <p:bold r:id="rId21"/>
      <p:italic r:id="rId22"/>
      <p:boldItalic r:id="rId23"/>
    </p:embeddedFont>
    <p:embeddedFont>
      <p:font typeface="Syne" panose="020B0604020202020204" charset="0"/>
      <p:regular r:id="rId24"/>
      <p:bold r:id="rId25"/>
    </p:embeddedFont>
    <p:embeddedFont>
      <p:font typeface="Unbounded" panose="020B0604020202020204" charset="0"/>
      <p:regular r:id="rId26"/>
      <p:bold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imfaJjStKiQJBRkmARW1zcO+UYb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2736"/>
    <a:srgbClr val="132726"/>
    <a:srgbClr val="293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3569EA-131F-E23D-0EDB-9906F8FB6476}" v="14" dt="2025-06-25T18:50:10.9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34"/>
    <p:restoredTop sz="94630"/>
  </p:normalViewPr>
  <p:slideViewPr>
    <p:cSldViewPr snapToGrid="0">
      <p:cViewPr varScale="1">
        <p:scale>
          <a:sx n="79" d="100"/>
          <a:sy n="79" d="100"/>
        </p:scale>
        <p:origin x="240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customschemas.google.com/relationships/presentationmetadata" Target="metadata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rnanda Martino" userId="S::fernanda.martino@levendetalen.nl::886c2b56-960c-40dc-b387-d52f6c540838" providerId="AD" clId="Web-{CB3569EA-131F-E23D-0EDB-9906F8FB6476}"/>
    <pc:docChg chg="modSld">
      <pc:chgData name="Fernanda Martino" userId="S::fernanda.martino@levendetalen.nl::886c2b56-960c-40dc-b387-d52f6c540838" providerId="AD" clId="Web-{CB3569EA-131F-E23D-0EDB-9906F8FB6476}" dt="2025-06-25T18:50:10.902" v="12"/>
      <pc:docMkLst>
        <pc:docMk/>
      </pc:docMkLst>
      <pc:sldChg chg="delSp">
        <pc:chgData name="Fernanda Martino" userId="S::fernanda.martino@levendetalen.nl::886c2b56-960c-40dc-b387-d52f6c540838" providerId="AD" clId="Web-{CB3569EA-131F-E23D-0EDB-9906F8FB6476}" dt="2025-06-25T18:49:31.197" v="0"/>
        <pc:sldMkLst>
          <pc:docMk/>
          <pc:sldMk cId="0" sldId="257"/>
        </pc:sldMkLst>
        <pc:picChg chg="del">
          <ac:chgData name="Fernanda Martino" userId="S::fernanda.martino@levendetalen.nl::886c2b56-960c-40dc-b387-d52f6c540838" providerId="AD" clId="Web-{CB3569EA-131F-E23D-0EDB-9906F8FB6476}" dt="2025-06-25T18:49:31.197" v="0"/>
          <ac:picMkLst>
            <pc:docMk/>
            <pc:sldMk cId="0" sldId="257"/>
            <ac:picMk id="3" creationId="{44D4868E-91D8-AA7B-E3E2-F59058FB1FBE}"/>
          </ac:picMkLst>
        </pc:picChg>
      </pc:sldChg>
      <pc:sldChg chg="delSp">
        <pc:chgData name="Fernanda Martino" userId="S::fernanda.martino@levendetalen.nl::886c2b56-960c-40dc-b387-d52f6c540838" providerId="AD" clId="Web-{CB3569EA-131F-E23D-0EDB-9906F8FB6476}" dt="2025-06-25T18:49:33.963" v="1"/>
        <pc:sldMkLst>
          <pc:docMk/>
          <pc:sldMk cId="0" sldId="258"/>
        </pc:sldMkLst>
        <pc:picChg chg="del">
          <ac:chgData name="Fernanda Martino" userId="S::fernanda.martino@levendetalen.nl::886c2b56-960c-40dc-b387-d52f6c540838" providerId="AD" clId="Web-{CB3569EA-131F-E23D-0EDB-9906F8FB6476}" dt="2025-06-25T18:49:33.963" v="1"/>
          <ac:picMkLst>
            <pc:docMk/>
            <pc:sldMk cId="0" sldId="258"/>
            <ac:picMk id="2" creationId="{6C5F99F2-C9BC-4C74-5851-7A66889FBDC2}"/>
          </ac:picMkLst>
        </pc:picChg>
      </pc:sldChg>
      <pc:sldChg chg="delSp">
        <pc:chgData name="Fernanda Martino" userId="S::fernanda.martino@levendetalen.nl::886c2b56-960c-40dc-b387-d52f6c540838" providerId="AD" clId="Web-{CB3569EA-131F-E23D-0EDB-9906F8FB6476}" dt="2025-06-25T18:49:37.557" v="2"/>
        <pc:sldMkLst>
          <pc:docMk/>
          <pc:sldMk cId="0" sldId="259"/>
        </pc:sldMkLst>
        <pc:picChg chg="del">
          <ac:chgData name="Fernanda Martino" userId="S::fernanda.martino@levendetalen.nl::886c2b56-960c-40dc-b387-d52f6c540838" providerId="AD" clId="Web-{CB3569EA-131F-E23D-0EDB-9906F8FB6476}" dt="2025-06-25T18:49:37.557" v="2"/>
          <ac:picMkLst>
            <pc:docMk/>
            <pc:sldMk cId="0" sldId="259"/>
            <ac:picMk id="2" creationId="{982E6E57-BB2A-10E1-FB47-6AF76ED270C0}"/>
          </ac:picMkLst>
        </pc:picChg>
      </pc:sldChg>
      <pc:sldChg chg="delSp">
        <pc:chgData name="Fernanda Martino" userId="S::fernanda.martino@levendetalen.nl::886c2b56-960c-40dc-b387-d52f6c540838" providerId="AD" clId="Web-{CB3569EA-131F-E23D-0EDB-9906F8FB6476}" dt="2025-06-25T18:49:40.526" v="3"/>
        <pc:sldMkLst>
          <pc:docMk/>
          <pc:sldMk cId="0" sldId="260"/>
        </pc:sldMkLst>
        <pc:picChg chg="del">
          <ac:chgData name="Fernanda Martino" userId="S::fernanda.martino@levendetalen.nl::886c2b56-960c-40dc-b387-d52f6c540838" providerId="AD" clId="Web-{CB3569EA-131F-E23D-0EDB-9906F8FB6476}" dt="2025-06-25T18:49:40.526" v="3"/>
          <ac:picMkLst>
            <pc:docMk/>
            <pc:sldMk cId="0" sldId="260"/>
            <ac:picMk id="2" creationId="{04866A32-5679-07FC-A015-E7F1D090CA25}"/>
          </ac:picMkLst>
        </pc:picChg>
      </pc:sldChg>
      <pc:sldChg chg="delSp">
        <pc:chgData name="Fernanda Martino" userId="S::fernanda.martino@levendetalen.nl::886c2b56-960c-40dc-b387-d52f6c540838" providerId="AD" clId="Web-{CB3569EA-131F-E23D-0EDB-9906F8FB6476}" dt="2025-06-25T18:49:43.729" v="4"/>
        <pc:sldMkLst>
          <pc:docMk/>
          <pc:sldMk cId="0" sldId="261"/>
        </pc:sldMkLst>
        <pc:picChg chg="del">
          <ac:chgData name="Fernanda Martino" userId="S::fernanda.martino@levendetalen.nl::886c2b56-960c-40dc-b387-d52f6c540838" providerId="AD" clId="Web-{CB3569EA-131F-E23D-0EDB-9906F8FB6476}" dt="2025-06-25T18:49:43.729" v="4"/>
          <ac:picMkLst>
            <pc:docMk/>
            <pc:sldMk cId="0" sldId="261"/>
            <ac:picMk id="2" creationId="{5E490938-0620-52EB-9F85-AE683DFC83E1}"/>
          </ac:picMkLst>
        </pc:picChg>
      </pc:sldChg>
      <pc:sldChg chg="delSp">
        <pc:chgData name="Fernanda Martino" userId="S::fernanda.martino@levendetalen.nl::886c2b56-960c-40dc-b387-d52f6c540838" providerId="AD" clId="Web-{CB3569EA-131F-E23D-0EDB-9906F8FB6476}" dt="2025-06-25T18:49:46.916" v="5"/>
        <pc:sldMkLst>
          <pc:docMk/>
          <pc:sldMk cId="0" sldId="262"/>
        </pc:sldMkLst>
        <pc:picChg chg="del">
          <ac:chgData name="Fernanda Martino" userId="S::fernanda.martino@levendetalen.nl::886c2b56-960c-40dc-b387-d52f6c540838" providerId="AD" clId="Web-{CB3569EA-131F-E23D-0EDB-9906F8FB6476}" dt="2025-06-25T18:49:46.916" v="5"/>
          <ac:picMkLst>
            <pc:docMk/>
            <pc:sldMk cId="0" sldId="262"/>
            <ac:picMk id="2" creationId="{275FD544-85B8-A1D3-4DE6-21060E0232C9}"/>
          </ac:picMkLst>
        </pc:picChg>
      </pc:sldChg>
      <pc:sldChg chg="delSp">
        <pc:chgData name="Fernanda Martino" userId="S::fernanda.martino@levendetalen.nl::886c2b56-960c-40dc-b387-d52f6c540838" providerId="AD" clId="Web-{CB3569EA-131F-E23D-0EDB-9906F8FB6476}" dt="2025-06-25T18:49:49.057" v="6"/>
        <pc:sldMkLst>
          <pc:docMk/>
          <pc:sldMk cId="0" sldId="263"/>
        </pc:sldMkLst>
        <pc:picChg chg="del">
          <ac:chgData name="Fernanda Martino" userId="S::fernanda.martino@levendetalen.nl::886c2b56-960c-40dc-b387-d52f6c540838" providerId="AD" clId="Web-{CB3569EA-131F-E23D-0EDB-9906F8FB6476}" dt="2025-06-25T18:49:49.057" v="6"/>
          <ac:picMkLst>
            <pc:docMk/>
            <pc:sldMk cId="0" sldId="263"/>
            <ac:picMk id="2" creationId="{4CC882E3-8B89-F616-398B-A3EF305F217A}"/>
          </ac:picMkLst>
        </pc:picChg>
      </pc:sldChg>
      <pc:sldChg chg="delSp">
        <pc:chgData name="Fernanda Martino" userId="S::fernanda.martino@levendetalen.nl::886c2b56-960c-40dc-b387-d52f6c540838" providerId="AD" clId="Web-{CB3569EA-131F-E23D-0EDB-9906F8FB6476}" dt="2025-06-25T18:49:52.385" v="7"/>
        <pc:sldMkLst>
          <pc:docMk/>
          <pc:sldMk cId="0" sldId="264"/>
        </pc:sldMkLst>
        <pc:picChg chg="del">
          <ac:chgData name="Fernanda Martino" userId="S::fernanda.martino@levendetalen.nl::886c2b56-960c-40dc-b387-d52f6c540838" providerId="AD" clId="Web-{CB3569EA-131F-E23D-0EDB-9906F8FB6476}" dt="2025-06-25T18:49:52.385" v="7"/>
          <ac:picMkLst>
            <pc:docMk/>
            <pc:sldMk cId="0" sldId="264"/>
            <ac:picMk id="2" creationId="{60652FE7-20A6-ACF0-A0CE-ABFAFBCA7730}"/>
          </ac:picMkLst>
        </pc:picChg>
      </pc:sldChg>
      <pc:sldChg chg="delSp">
        <pc:chgData name="Fernanda Martino" userId="S::fernanda.martino@levendetalen.nl::886c2b56-960c-40dc-b387-d52f6c540838" providerId="AD" clId="Web-{CB3569EA-131F-E23D-0EDB-9906F8FB6476}" dt="2025-06-25T18:50:00.995" v="8"/>
        <pc:sldMkLst>
          <pc:docMk/>
          <pc:sldMk cId="0" sldId="265"/>
        </pc:sldMkLst>
        <pc:picChg chg="del">
          <ac:chgData name="Fernanda Martino" userId="S::fernanda.martino@levendetalen.nl::886c2b56-960c-40dc-b387-d52f6c540838" providerId="AD" clId="Web-{CB3569EA-131F-E23D-0EDB-9906F8FB6476}" dt="2025-06-25T18:50:00.995" v="8"/>
          <ac:picMkLst>
            <pc:docMk/>
            <pc:sldMk cId="0" sldId="265"/>
            <ac:picMk id="2" creationId="{F8F428A3-0352-B6BB-05B4-15E384AB5361}"/>
          </ac:picMkLst>
        </pc:picChg>
      </pc:sldChg>
      <pc:sldChg chg="delSp">
        <pc:chgData name="Fernanda Martino" userId="S::fernanda.martino@levendetalen.nl::886c2b56-960c-40dc-b387-d52f6c540838" providerId="AD" clId="Web-{CB3569EA-131F-E23D-0EDB-9906F8FB6476}" dt="2025-06-25T18:50:03.292" v="9"/>
        <pc:sldMkLst>
          <pc:docMk/>
          <pc:sldMk cId="0" sldId="266"/>
        </pc:sldMkLst>
        <pc:picChg chg="del">
          <ac:chgData name="Fernanda Martino" userId="S::fernanda.martino@levendetalen.nl::886c2b56-960c-40dc-b387-d52f6c540838" providerId="AD" clId="Web-{CB3569EA-131F-E23D-0EDB-9906F8FB6476}" dt="2025-06-25T18:50:03.292" v="9"/>
          <ac:picMkLst>
            <pc:docMk/>
            <pc:sldMk cId="0" sldId="266"/>
            <ac:picMk id="2" creationId="{45F8B55B-627D-BF40-A3DE-9E3DA7BE1A6A}"/>
          </ac:picMkLst>
        </pc:picChg>
      </pc:sldChg>
      <pc:sldChg chg="delSp">
        <pc:chgData name="Fernanda Martino" userId="S::fernanda.martino@levendetalen.nl::886c2b56-960c-40dc-b387-d52f6c540838" providerId="AD" clId="Web-{CB3569EA-131F-E23D-0EDB-9906F8FB6476}" dt="2025-06-25T18:50:05.198" v="10"/>
        <pc:sldMkLst>
          <pc:docMk/>
          <pc:sldMk cId="0" sldId="267"/>
        </pc:sldMkLst>
        <pc:picChg chg="del">
          <ac:chgData name="Fernanda Martino" userId="S::fernanda.martino@levendetalen.nl::886c2b56-960c-40dc-b387-d52f6c540838" providerId="AD" clId="Web-{CB3569EA-131F-E23D-0EDB-9906F8FB6476}" dt="2025-06-25T18:50:05.198" v="10"/>
          <ac:picMkLst>
            <pc:docMk/>
            <pc:sldMk cId="0" sldId="267"/>
            <ac:picMk id="2" creationId="{09785D52-334C-AC7F-72C9-A8D849FBD1A3}"/>
          </ac:picMkLst>
        </pc:picChg>
      </pc:sldChg>
      <pc:sldChg chg="delSp">
        <pc:chgData name="Fernanda Martino" userId="S::fernanda.martino@levendetalen.nl::886c2b56-960c-40dc-b387-d52f6c540838" providerId="AD" clId="Web-{CB3569EA-131F-E23D-0EDB-9906F8FB6476}" dt="2025-06-25T18:50:07.636" v="11"/>
        <pc:sldMkLst>
          <pc:docMk/>
          <pc:sldMk cId="0" sldId="268"/>
        </pc:sldMkLst>
        <pc:picChg chg="del">
          <ac:chgData name="Fernanda Martino" userId="S::fernanda.martino@levendetalen.nl::886c2b56-960c-40dc-b387-d52f6c540838" providerId="AD" clId="Web-{CB3569EA-131F-E23D-0EDB-9906F8FB6476}" dt="2025-06-25T18:50:07.636" v="11"/>
          <ac:picMkLst>
            <pc:docMk/>
            <pc:sldMk cId="0" sldId="268"/>
            <ac:picMk id="2" creationId="{56A40828-67C2-8970-055E-AFBC24FAC016}"/>
          </ac:picMkLst>
        </pc:picChg>
      </pc:sldChg>
      <pc:sldChg chg="delSp">
        <pc:chgData name="Fernanda Martino" userId="S::fernanda.martino@levendetalen.nl::886c2b56-960c-40dc-b387-d52f6c540838" providerId="AD" clId="Web-{CB3569EA-131F-E23D-0EDB-9906F8FB6476}" dt="2025-06-25T18:50:10.902" v="12"/>
        <pc:sldMkLst>
          <pc:docMk/>
          <pc:sldMk cId="0" sldId="269"/>
        </pc:sldMkLst>
        <pc:picChg chg="del">
          <ac:chgData name="Fernanda Martino" userId="S::fernanda.martino@levendetalen.nl::886c2b56-960c-40dc-b387-d52f6c540838" providerId="AD" clId="Web-{CB3569EA-131F-E23D-0EDB-9906F8FB6476}" dt="2025-06-25T18:50:10.902" v="12"/>
          <ac:picMkLst>
            <pc:docMk/>
            <pc:sldMk cId="0" sldId="269"/>
            <ac:picMk id="2" creationId="{A8D83902-9C7A-92B0-9FFD-798C7021E9FD}"/>
          </ac:picMkLst>
        </pc:picChg>
      </pc:sldChg>
    </pc:docChg>
  </pc:docChgLst>
  <pc:docChgLst>
    <pc:chgData clId="Web-{CB3569EA-131F-E23D-0EDB-9906F8FB6476}"/>
    <pc:docChg chg="modSld">
      <pc:chgData name="" userId="" providerId="" clId="Web-{CB3569EA-131F-E23D-0EDB-9906F8FB6476}" dt="2025-06-25T18:49:28.009" v="0"/>
      <pc:docMkLst>
        <pc:docMk/>
      </pc:docMkLst>
      <pc:sldChg chg="delSp">
        <pc:chgData name="" userId="" providerId="" clId="Web-{CB3569EA-131F-E23D-0EDB-9906F8FB6476}" dt="2025-06-25T18:49:28.009" v="0"/>
        <pc:sldMkLst>
          <pc:docMk/>
          <pc:sldMk cId="0" sldId="256"/>
        </pc:sldMkLst>
        <pc:picChg chg="del">
          <ac:chgData name="" userId="" providerId="" clId="Web-{CB3569EA-131F-E23D-0EDB-9906F8FB6476}" dt="2025-06-25T18:49:28.009" v="0"/>
          <ac:picMkLst>
            <pc:docMk/>
            <pc:sldMk cId="0" sldId="256"/>
            <ac:picMk id="3" creationId="{BF9BFE3D-2B63-BC94-2A23-98B5C102194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371850" y="1097275"/>
            <a:ext cx="548665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822950" y="6949425"/>
            <a:ext cx="6583675" cy="658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" name="Google Shape;46;p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2:notes"/>
          <p:cNvSpPr txBox="1">
            <a:spLocks noGrp="1"/>
          </p:cNvSpPr>
          <p:nvPr>
            <p:ph type="body" idx="1"/>
          </p:nvPr>
        </p:nvSpPr>
        <p:spPr>
          <a:xfrm>
            <a:off x="822950" y="6949425"/>
            <a:ext cx="6583675" cy="658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1" name="Google Shape;20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617b2bd616_0_5:notes"/>
          <p:cNvSpPr txBox="1">
            <a:spLocks noGrp="1"/>
          </p:cNvSpPr>
          <p:nvPr>
            <p:ph type="body" idx="1"/>
          </p:nvPr>
        </p:nvSpPr>
        <p:spPr>
          <a:xfrm>
            <a:off x="822950" y="6949425"/>
            <a:ext cx="6583800" cy="65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6" name="Google Shape;206;g3617b2bd61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617b2bd616_0_0:notes"/>
          <p:cNvSpPr txBox="1">
            <a:spLocks noGrp="1"/>
          </p:cNvSpPr>
          <p:nvPr>
            <p:ph type="body" idx="1"/>
          </p:nvPr>
        </p:nvSpPr>
        <p:spPr>
          <a:xfrm>
            <a:off x="822950" y="6949425"/>
            <a:ext cx="6583800" cy="65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1" name="Google Shape;211;g3617b2bd61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6" name="Google Shape;216;p1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1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8" name="Google Shape;228;p1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" name="Google Shape;54;p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3" name="Google Shape;73;p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0" name="Google Shape;90;p8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9" name="Google Shape;109;p9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1" name="Google Shape;121;p1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26d821c6d4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g326d821c6d4_0_4:notes"/>
          <p:cNvSpPr txBox="1">
            <a:spLocks noGrp="1"/>
          </p:cNvSpPr>
          <p:nvPr>
            <p:ph type="body" idx="1"/>
          </p:nvPr>
        </p:nvSpPr>
        <p:spPr>
          <a:xfrm>
            <a:off x="822950" y="6949425"/>
            <a:ext cx="6583800" cy="65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7" name="Google Shape;147;p1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6" name="Google Shape;176;p1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1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 master">
  <p:cSld name="Slide 1 master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18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9;p18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326dda57d1f_0_62"/>
          <p:cNvSpPr/>
          <p:nvPr/>
        </p:nvSpPr>
        <p:spPr>
          <a:xfrm>
            <a:off x="-120" y="8073120"/>
            <a:ext cx="14630400" cy="156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46275" tIns="146275" rIns="146275" bIns="146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g326dda57d1f_0_62"/>
          <p:cNvSpPr txBox="1">
            <a:spLocks noGrp="1"/>
          </p:cNvSpPr>
          <p:nvPr>
            <p:ph type="title"/>
          </p:nvPr>
        </p:nvSpPr>
        <p:spPr>
          <a:xfrm>
            <a:off x="498720" y="712040"/>
            <a:ext cx="13632900" cy="11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75" tIns="146275" rIns="146275" bIns="146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○"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■"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○"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■"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○"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■"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g326dda57d1f_0_62"/>
          <p:cNvSpPr txBox="1">
            <a:spLocks noGrp="1"/>
          </p:cNvSpPr>
          <p:nvPr>
            <p:ph type="body" idx="1"/>
          </p:nvPr>
        </p:nvSpPr>
        <p:spPr>
          <a:xfrm>
            <a:off x="498720" y="2026120"/>
            <a:ext cx="13632900" cy="52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75" tIns="146275" rIns="146275" bIns="146275" anchor="ctr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○"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■"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○"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■"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○"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■"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g326dda57d1f_0_62"/>
          <p:cNvSpPr txBox="1">
            <a:spLocks noGrp="1"/>
          </p:cNvSpPr>
          <p:nvPr>
            <p:ph type="sldNum" idx="12"/>
          </p:nvPr>
        </p:nvSpPr>
        <p:spPr>
          <a:xfrm>
            <a:off x="13555933" y="7461147"/>
            <a:ext cx="877800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75" tIns="146275" rIns="146275" bIns="14627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2 master">
  <p:cSld name="Slide 2 master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1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3;p21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3 master">
  <p:cSld name="Slide 3 mast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2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2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4 master">
  <p:cSld name="Slide 4 mast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23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21;p23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5 master">
  <p:cSld name="Slide 5 mast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24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Google Shape;25;p24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6 master">
  <p:cSld name="Slide 6 mast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25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2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Google Shape;29;p25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 master">
  <p:cSld name="Slide 7 mast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26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2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26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8 master">
  <p:cSld name="Slide 8 mast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27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2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37;p27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4630400" cy="9209313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"/>
          <p:cNvSpPr/>
          <p:nvPr/>
        </p:nvSpPr>
        <p:spPr>
          <a:xfrm>
            <a:off x="0" y="0"/>
            <a:ext cx="7096833" cy="1881795"/>
          </a:xfrm>
          <a:prstGeom prst="rect">
            <a:avLst/>
          </a:prstGeom>
          <a:solidFill>
            <a:srgbClr val="293626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Unbounded"/>
              <a:buNone/>
            </a:pPr>
            <a:r>
              <a:rPr lang="en-US" sz="4000" b="0" i="0" u="none" strike="noStrike" cap="none" dirty="0">
                <a:solidFill>
                  <a:srgbClr val="FFFFFF"/>
                </a:solidFill>
                <a:latin typeface="Unbounded"/>
                <a:ea typeface="Unbounded"/>
                <a:cs typeface="Unbounded"/>
                <a:sym typeface="Unbounded"/>
              </a:rPr>
              <a:t> </a:t>
            </a:r>
            <a:r>
              <a:rPr lang="en-US" sz="4000" dirty="0">
                <a:solidFill>
                  <a:srgbClr val="FFFFFF"/>
                </a:solidFill>
                <a:latin typeface="Unbounded"/>
                <a:ea typeface="Unbounded"/>
                <a:cs typeface="Unbounded"/>
                <a:sym typeface="Unbounded"/>
              </a:rPr>
              <a:t>    </a:t>
            </a:r>
            <a:r>
              <a:rPr lang="en-US" sz="4400" b="0" i="0" u="none" strike="noStrike" cap="none" dirty="0">
                <a:solidFill>
                  <a:srgbClr val="FFFFFF"/>
                </a:solidFill>
                <a:latin typeface="Unbounded"/>
                <a:ea typeface="Unbounded"/>
                <a:cs typeface="Unbounded"/>
                <a:sym typeface="Unbounded"/>
              </a:rPr>
              <a:t>Journal </a:t>
            </a:r>
            <a:r>
              <a:rPr lang="en-US" sz="4400" dirty="0" err="1">
                <a:solidFill>
                  <a:srgbClr val="FFFFFF"/>
                </a:solidFill>
                <a:latin typeface="Unbounded"/>
                <a:ea typeface="Unbounded"/>
                <a:cs typeface="Unbounded"/>
                <a:sym typeface="Unbounded"/>
              </a:rPr>
              <a:t>scolair</a:t>
            </a:r>
            <a:r>
              <a:rPr lang="en-US" sz="4400" b="0" i="0" u="none" strike="noStrike" cap="none" dirty="0" err="1">
                <a:solidFill>
                  <a:srgbClr val="FFFFFF"/>
                </a:solidFill>
                <a:latin typeface="Unbounded"/>
                <a:ea typeface="Unbounded"/>
                <a:cs typeface="Unbounded"/>
                <a:sym typeface="Unbounded"/>
              </a:rPr>
              <a:t>e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1"/>
          <p:cNvSpPr/>
          <p:nvPr/>
        </p:nvSpPr>
        <p:spPr>
          <a:xfrm>
            <a:off x="2825086" y="6812252"/>
            <a:ext cx="8434317" cy="1149000"/>
          </a:xfrm>
          <a:prstGeom prst="rect">
            <a:avLst/>
          </a:prstGeom>
          <a:solidFill>
            <a:srgbClr val="13272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162"/>
              </a:lnSpc>
              <a:spcBef>
                <a:spcPts val="0"/>
              </a:spcBef>
              <a:spcAft>
                <a:spcPts val="0"/>
              </a:spcAft>
              <a:buClr>
                <a:srgbClr val="CAD6DE"/>
              </a:buClr>
              <a:buSzPts val="1850"/>
              <a:buFont typeface="Cabin"/>
              <a:buNone/>
            </a:pPr>
            <a:r>
              <a:rPr lang="en-US" sz="1850" b="0" i="0" u="none" strike="noStrike" cap="none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  Welkom </a:t>
            </a:r>
            <a:r>
              <a:rPr lang="en-US" sz="1850" b="0" i="0" u="none" strike="noStrike" cap="none" dirty="0" err="1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bij</a:t>
            </a:r>
            <a:r>
              <a:rPr lang="en-US" sz="1850" b="0" i="0" u="none" strike="noStrike" cap="none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1850" b="0" i="0" u="none" strike="noStrike" cap="none" dirty="0" err="1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deze</a:t>
            </a:r>
            <a:r>
              <a:rPr lang="en-US" sz="1850" b="0" i="0" u="none" strike="noStrike" cap="none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1850" b="0" i="0" u="none" strike="noStrike" cap="none" dirty="0" err="1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presentatie</a:t>
            </a:r>
            <a:r>
              <a:rPr lang="en-US" sz="1850" b="0" i="0" u="none" strike="noStrike" cap="none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 over het </a:t>
            </a:r>
            <a:r>
              <a:rPr lang="en-US" sz="1850" b="0" i="0" u="none" strike="noStrike" cap="none" dirty="0" err="1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maken</a:t>
            </a:r>
            <a:r>
              <a:rPr lang="en-US" sz="1850" b="0" i="0" u="none" strike="noStrike" cap="none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 van </a:t>
            </a:r>
            <a:r>
              <a:rPr lang="en-US" sz="1850" b="0" i="0" u="none" strike="noStrike" cap="none" dirty="0" err="1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een</a:t>
            </a:r>
            <a:r>
              <a:rPr lang="en-US" sz="1850" b="0" i="0" u="none" strike="noStrike" cap="none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 Franse </a:t>
            </a:r>
            <a:r>
              <a:rPr lang="en-US" sz="1850" b="0" i="0" u="none" strike="noStrike" cap="none" dirty="0" err="1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schoolkrant</a:t>
            </a:r>
            <a:r>
              <a:rPr lang="en-US" sz="1850" b="0" i="0" u="none" strike="noStrike" cap="none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. </a:t>
            </a:r>
          </a:p>
          <a:p>
            <a:pPr marL="0" marR="0" lvl="0" indent="0" algn="l" rtl="0">
              <a:lnSpc>
                <a:spcPct val="162162"/>
              </a:lnSpc>
              <a:spcBef>
                <a:spcPts val="0"/>
              </a:spcBef>
              <a:spcAft>
                <a:spcPts val="0"/>
              </a:spcAft>
              <a:buClr>
                <a:srgbClr val="CAD6DE"/>
              </a:buClr>
              <a:buSzPts val="1850"/>
              <a:buFont typeface="Cabin"/>
              <a:buNone/>
            </a:pPr>
            <a:r>
              <a:rPr lang="en-US" sz="1850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  </a:t>
            </a:r>
            <a:r>
              <a:rPr lang="en-US" sz="1850" b="0" i="0" u="none" strike="noStrike" cap="none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We </a:t>
            </a:r>
            <a:r>
              <a:rPr lang="en-US" sz="1850" b="0" i="0" u="none" strike="noStrike" cap="none" dirty="0" err="1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zullen</a:t>
            </a:r>
            <a:r>
              <a:rPr lang="en-US" sz="1850" b="0" i="0" u="none" strike="noStrike" cap="none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 de </a:t>
            </a:r>
            <a:r>
              <a:rPr lang="en-US" sz="1850" b="0" i="0" u="none" strike="noStrike" cap="none" dirty="0" err="1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opdracht</a:t>
            </a:r>
            <a:r>
              <a:rPr lang="en-US" sz="1850" b="0" i="0" u="none" strike="noStrike" cap="none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1850" b="0" i="0" u="none" strike="noStrike" cap="none" dirty="0" err="1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vereisten</a:t>
            </a:r>
            <a:r>
              <a:rPr lang="en-US" sz="1850" b="0" i="0" u="none" strike="noStrike" cap="none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1850" b="0" i="0" u="none" strike="noStrike" cap="none" dirty="0" err="1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en</a:t>
            </a:r>
            <a:r>
              <a:rPr lang="en-US" sz="1850" b="0" i="0" u="none" strike="noStrike" cap="none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 tips </a:t>
            </a:r>
            <a:r>
              <a:rPr lang="en-US" sz="1850" b="0" i="0" u="none" strike="noStrike" cap="none" dirty="0" err="1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bespreken</a:t>
            </a:r>
            <a:r>
              <a:rPr lang="en-US" sz="1850" b="0" i="0" u="none" strike="noStrike" cap="none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1850" b="0" i="0" u="none" strike="noStrike" cap="none" dirty="0" err="1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voor</a:t>
            </a:r>
            <a:r>
              <a:rPr lang="en-US" sz="1850" b="0" i="0" u="none" strike="noStrike" cap="none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1850" b="0" i="0" u="none" strike="noStrike" cap="none" dirty="0" err="1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dit</a:t>
            </a:r>
            <a:r>
              <a:rPr lang="en-US" sz="1850" b="0" i="0" u="none" strike="noStrike" cap="none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1850" b="0" i="0" u="none" strike="noStrike" cap="none" dirty="0" err="1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creatieve</a:t>
            </a:r>
            <a:r>
              <a:rPr lang="en-US" sz="1850" b="0" i="0" u="none" strike="noStrike" cap="none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 project.</a:t>
            </a:r>
            <a:endParaRPr sz="18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2525" y="209524"/>
            <a:ext cx="11198449" cy="7708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g3617b2bd616_0_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8573" y="286462"/>
            <a:ext cx="9326976" cy="765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g3617b2bd616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875" y="190675"/>
            <a:ext cx="11657375" cy="784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1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630400" cy="299216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5"/>
          <p:cNvSpPr/>
          <p:nvPr/>
        </p:nvSpPr>
        <p:spPr>
          <a:xfrm>
            <a:off x="1009674" y="3397454"/>
            <a:ext cx="5632490" cy="704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Unbounded"/>
              <a:buNone/>
            </a:pPr>
            <a:r>
              <a:rPr lang="en-US" sz="4400" b="0" i="0" u="none" strike="noStrike" cap="none">
                <a:solidFill>
                  <a:srgbClr val="FFFFFF"/>
                </a:solidFill>
                <a:latin typeface="Unbounded"/>
                <a:ea typeface="Unbounded"/>
                <a:cs typeface="Unbounded"/>
                <a:sym typeface="Unbounded"/>
              </a:rPr>
              <a:t>Résultat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15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13595" y="5284232"/>
            <a:ext cx="598408" cy="598408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5"/>
          <p:cNvSpPr/>
          <p:nvPr/>
        </p:nvSpPr>
        <p:spPr>
          <a:xfrm>
            <a:off x="9713595" y="6121956"/>
            <a:ext cx="2816185" cy="35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AD6DE"/>
              </a:buClr>
              <a:buSzPts val="2200"/>
              <a:buFont typeface="Unbounded"/>
              <a:buNone/>
            </a:pPr>
            <a:r>
              <a:rPr lang="en-US" sz="2200" b="0" i="0" u="none" strike="noStrike" cap="none">
                <a:solidFill>
                  <a:srgbClr val="CAD6DE"/>
                </a:solidFill>
                <a:latin typeface="Unbounded"/>
                <a:ea typeface="Unbounded"/>
                <a:cs typeface="Unbounded"/>
                <a:sym typeface="Unbounded"/>
              </a:rPr>
              <a:t>Eindredacteur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15"/>
          <p:cNvSpPr/>
          <p:nvPr/>
        </p:nvSpPr>
        <p:spPr>
          <a:xfrm>
            <a:off x="9713595" y="6617494"/>
            <a:ext cx="4079081" cy="383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162"/>
              </a:lnSpc>
              <a:spcBef>
                <a:spcPts val="0"/>
              </a:spcBef>
              <a:spcAft>
                <a:spcPts val="0"/>
              </a:spcAft>
              <a:buClr>
                <a:srgbClr val="CAD6DE"/>
              </a:buClr>
              <a:buSzPts val="1850"/>
              <a:buFont typeface="Cabin"/>
              <a:buNone/>
            </a:pPr>
            <a:r>
              <a:rPr lang="en-US" sz="1850" b="0" i="0" u="none" strike="noStrike" cap="none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Coördineert, corrigeert en stemt alles af.</a:t>
            </a:r>
            <a:endParaRPr sz="18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" name="Google Shape;224;p15" descr="Afbeelding met kleding, persoon, Menselijk gezicht, overdekt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 l="12075" r="8280"/>
          <a:stretch/>
        </p:blipFill>
        <p:spPr>
          <a:xfrm>
            <a:off x="5811352" y="175269"/>
            <a:ext cx="8645237" cy="7236482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5"/>
          <p:cNvSpPr txBox="1"/>
          <p:nvPr/>
        </p:nvSpPr>
        <p:spPr>
          <a:xfrm>
            <a:off x="926550" y="4229075"/>
            <a:ext cx="56325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Hoe leuk om jullie schoolkrant of website 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trots aan je ouders te kunnen presenteren 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tijdens de ouderavond !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6"/>
          <p:cNvSpPr/>
          <p:nvPr/>
        </p:nvSpPr>
        <p:spPr>
          <a:xfrm>
            <a:off x="837724" y="2796421"/>
            <a:ext cx="5632490" cy="704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Unbounded"/>
              <a:buNone/>
            </a:pPr>
            <a:r>
              <a:rPr lang="en-US" sz="4400" b="0" i="0" u="none" strike="noStrike" cap="none">
                <a:solidFill>
                  <a:srgbClr val="FFFFFF"/>
                </a:solidFill>
                <a:latin typeface="Unbounded"/>
                <a:ea typeface="Unbounded"/>
                <a:cs typeface="Unbounded"/>
                <a:sym typeface="Unbounded"/>
              </a:rPr>
              <a:t>Bonne Chance!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6"/>
          <p:cNvSpPr/>
          <p:nvPr/>
        </p:nvSpPr>
        <p:spPr>
          <a:xfrm>
            <a:off x="837725" y="4128600"/>
            <a:ext cx="5318146" cy="921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162"/>
              </a:lnSpc>
              <a:spcBef>
                <a:spcPts val="0"/>
              </a:spcBef>
              <a:spcAft>
                <a:spcPts val="0"/>
              </a:spcAft>
              <a:buClr>
                <a:srgbClr val="CAD6DE"/>
              </a:buClr>
              <a:buSzPts val="1850"/>
              <a:buFont typeface="Cabin"/>
              <a:buNone/>
            </a:pPr>
            <a:r>
              <a:rPr lang="en-US" sz="2050" b="0" i="0" u="none" strike="noStrike" cap="none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Maak er </a:t>
            </a:r>
            <a:r>
              <a:rPr lang="en-US" sz="2050" b="0" i="0" u="none" strike="noStrike" cap="none" dirty="0" err="1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een</a:t>
            </a:r>
            <a:r>
              <a:rPr lang="en-US" sz="2050" b="0" i="0" u="none" strike="noStrike" cap="none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2050" b="0" i="0" u="none" strike="noStrike" cap="none" dirty="0" err="1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mooie</a:t>
            </a:r>
            <a:r>
              <a:rPr lang="en-US" sz="2050" b="0" i="0" u="none" strike="noStrike" cap="none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2050" b="0" i="0" u="none" strike="noStrike" cap="none" dirty="0" err="1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interessante</a:t>
            </a:r>
            <a:r>
              <a:rPr lang="en-US" sz="2050" b="0" i="0" u="none" strike="noStrike" cap="none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2050" b="0" i="0" u="none" strike="noStrike" cap="none" dirty="0" err="1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inspirerende</a:t>
            </a:r>
            <a:r>
              <a:rPr lang="en-US" sz="2050" b="0" i="0" u="none" strike="noStrike" cap="none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2050" b="0" i="0" u="none" strike="noStrike" cap="none" dirty="0" err="1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schoolkrant</a:t>
            </a:r>
            <a:r>
              <a:rPr lang="en-US" sz="2050" b="0" i="0" u="none" strike="noStrike" cap="none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 van.</a:t>
            </a:r>
            <a:endParaRPr sz="20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6"/>
          <p:cNvSpPr/>
          <p:nvPr/>
        </p:nvSpPr>
        <p:spPr>
          <a:xfrm>
            <a:off x="837724" y="5262306"/>
            <a:ext cx="5089547" cy="1612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162"/>
              </a:lnSpc>
              <a:spcBef>
                <a:spcPts val="0"/>
              </a:spcBef>
              <a:spcAft>
                <a:spcPts val="0"/>
              </a:spcAft>
              <a:buClr>
                <a:srgbClr val="CAD6DE"/>
              </a:buClr>
              <a:buSzPts val="1850"/>
              <a:buFont typeface="Cabin"/>
              <a:buNone/>
            </a:pPr>
            <a:r>
              <a:rPr lang="en-US" sz="2050" b="0" i="0" u="none" strike="noStrike" cap="none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De </a:t>
            </a:r>
            <a:r>
              <a:rPr lang="en-US" sz="2050" b="0" i="0" u="none" strike="noStrike" cap="none" dirty="0" err="1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beste</a:t>
            </a:r>
            <a:r>
              <a:rPr lang="en-US" sz="2050" b="0" i="0" u="none" strike="noStrike" cap="none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2050" b="0" i="0" u="none" strike="noStrike" cap="none" dirty="0" err="1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krant</a:t>
            </a:r>
            <a:r>
              <a:rPr lang="en-US" sz="2050" b="0" i="0" u="none" strike="noStrike" cap="none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2050" b="0" i="0" u="none" strike="noStrike" cap="none" dirty="0" err="1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wordt</a:t>
            </a:r>
            <a:r>
              <a:rPr lang="en-US" sz="2050" b="0" i="0" u="none" strike="noStrike" cap="none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2050" b="0" i="0" u="none" strike="noStrike" cap="none" dirty="0" err="1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mooi</a:t>
            </a:r>
            <a:r>
              <a:rPr lang="en-US" sz="2050" b="0" i="0" u="none" strike="noStrike" cap="none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2050" b="0" i="0" u="none" strike="noStrike" cap="none" dirty="0" err="1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gedrukt</a:t>
            </a:r>
            <a:r>
              <a:rPr lang="en-US" sz="2050" b="0" i="0" u="none" strike="noStrike" cap="none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2050" b="0" i="0" u="none" strike="noStrike" cap="none" dirty="0" err="1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voor</a:t>
            </a:r>
            <a:r>
              <a:rPr lang="en-US" sz="2050" b="0" i="0" u="none" strike="noStrike" cap="none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 de hele </a:t>
            </a:r>
            <a:r>
              <a:rPr lang="en-US" sz="2050" b="0" i="0" u="none" strike="noStrike" cap="none" dirty="0" err="1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klas</a:t>
            </a:r>
            <a:r>
              <a:rPr lang="en-US" sz="2050" b="0" i="0" u="none" strike="noStrike" cap="none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. Veel </a:t>
            </a:r>
            <a:r>
              <a:rPr lang="en-US" sz="2050" b="0" i="0" u="none" strike="noStrike" cap="none" dirty="0" err="1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succes</a:t>
            </a:r>
            <a:r>
              <a:rPr lang="en-US" sz="2050" b="0" i="0" u="none" strike="noStrike" cap="none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2050" b="0" i="0" u="none" strike="noStrike" cap="none" dirty="0" err="1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en</a:t>
            </a:r>
            <a:r>
              <a:rPr lang="en-US" sz="2050" b="0" i="0" u="none" strike="noStrike" cap="none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2050" b="0" i="0" u="none" strike="noStrike" cap="none" dirty="0" err="1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plezier</a:t>
            </a:r>
            <a:r>
              <a:rPr lang="en-US" sz="2050" b="0" i="0" u="none" strike="noStrike" cap="none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!</a:t>
            </a:r>
            <a:endParaRPr sz="20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4CC39E6-4B75-0C28-1160-B26F43992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214" y="13800"/>
            <a:ext cx="82296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6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138898"/>
            <a:ext cx="14630400" cy="299216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"/>
          <p:cNvSpPr/>
          <p:nvPr/>
        </p:nvSpPr>
        <p:spPr>
          <a:xfrm>
            <a:off x="305461" y="715792"/>
            <a:ext cx="6656665" cy="704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Unbounded"/>
              <a:buNone/>
            </a:pPr>
            <a:r>
              <a:rPr lang="en-US" sz="4400" b="0" i="0" u="none" strike="noStrike" cap="none" dirty="0" err="1">
                <a:solidFill>
                  <a:srgbClr val="FFFFFF"/>
                </a:solidFill>
                <a:latin typeface="Unbounded"/>
                <a:ea typeface="Unbounded"/>
                <a:cs typeface="Unbounded"/>
                <a:sym typeface="Unbounded"/>
              </a:rPr>
              <a:t>Opdracht</a:t>
            </a:r>
            <a:r>
              <a:rPr lang="en-US" sz="4400" b="0" i="0" u="none" strike="noStrike" cap="none" dirty="0">
                <a:solidFill>
                  <a:srgbClr val="FFFFFF"/>
                </a:solidFill>
                <a:latin typeface="Unbounded"/>
                <a:ea typeface="Unbounded"/>
                <a:cs typeface="Unbounded"/>
                <a:sym typeface="Unbounded"/>
              </a:rPr>
              <a:t> </a:t>
            </a:r>
            <a:r>
              <a:rPr lang="en-US" sz="4400" b="0" i="0" u="none" strike="noStrike" cap="none" dirty="0" err="1">
                <a:solidFill>
                  <a:srgbClr val="FFFFFF"/>
                </a:solidFill>
                <a:latin typeface="Unbounded"/>
                <a:ea typeface="Unbounded"/>
                <a:cs typeface="Unbounded"/>
                <a:sym typeface="Unbounded"/>
              </a:rPr>
              <a:t>Overzicht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6"/>
          <p:cNvSpPr/>
          <p:nvPr/>
        </p:nvSpPr>
        <p:spPr>
          <a:xfrm>
            <a:off x="837724" y="5454610"/>
            <a:ext cx="538520" cy="538520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6"/>
          <p:cNvSpPr/>
          <p:nvPr/>
        </p:nvSpPr>
        <p:spPr>
          <a:xfrm>
            <a:off x="1027390" y="5554861"/>
            <a:ext cx="159187" cy="337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AD6DE"/>
              </a:buClr>
              <a:buSzPts val="2650"/>
              <a:buFont typeface="Unbounded"/>
              <a:buNone/>
            </a:pPr>
            <a:r>
              <a:rPr lang="en-US" sz="2650" b="0" i="0" u="none" strike="noStrike" cap="none">
                <a:solidFill>
                  <a:srgbClr val="CAD6DE"/>
                </a:solidFill>
                <a:latin typeface="Unbounded"/>
                <a:ea typeface="Unbounded"/>
                <a:cs typeface="Unbounded"/>
                <a:sym typeface="Unbounded"/>
              </a:rPr>
              <a:t>1</a:t>
            </a:r>
            <a:endParaRPr sz="26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6"/>
          <p:cNvSpPr/>
          <p:nvPr/>
        </p:nvSpPr>
        <p:spPr>
          <a:xfrm>
            <a:off x="1615559" y="5454610"/>
            <a:ext cx="2816185" cy="35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AD6DE"/>
              </a:buClr>
              <a:buSzPts val="2200"/>
              <a:buFont typeface="Unbounded"/>
              <a:buNone/>
            </a:pPr>
            <a:r>
              <a:rPr lang="en-US" sz="2200" b="1" i="0" u="none" strike="noStrike" cap="none">
                <a:solidFill>
                  <a:srgbClr val="CAD6DE"/>
                </a:solidFill>
                <a:latin typeface="Unbounded"/>
                <a:ea typeface="Unbounded"/>
                <a:cs typeface="Unbounded"/>
                <a:sym typeface="Unbounded"/>
              </a:rPr>
              <a:t>Groepswerk</a:t>
            </a:r>
            <a:endParaRPr sz="2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6"/>
          <p:cNvSpPr/>
          <p:nvPr/>
        </p:nvSpPr>
        <p:spPr>
          <a:xfrm>
            <a:off x="1615559" y="5950148"/>
            <a:ext cx="3380899" cy="766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162"/>
              </a:lnSpc>
              <a:spcBef>
                <a:spcPts val="0"/>
              </a:spcBef>
              <a:spcAft>
                <a:spcPts val="0"/>
              </a:spcAft>
              <a:buClr>
                <a:srgbClr val="CAD6DE"/>
              </a:buClr>
              <a:buSzPts val="1850"/>
              <a:buFont typeface="Cabin"/>
              <a:buNone/>
            </a:pPr>
            <a:r>
              <a:rPr lang="en-US" sz="2150" b="0" i="0" u="none" strike="noStrike" cap="none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Maak een Franse 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62162"/>
              </a:lnSpc>
              <a:spcBef>
                <a:spcPts val="0"/>
              </a:spcBef>
              <a:spcAft>
                <a:spcPts val="0"/>
              </a:spcAft>
              <a:buClr>
                <a:srgbClr val="CAD6DE"/>
              </a:buClr>
              <a:buSzPts val="1850"/>
              <a:buFont typeface="Cabin"/>
              <a:buNone/>
            </a:pPr>
            <a:r>
              <a:rPr lang="en-US" sz="2150" b="0" i="0" u="none" strike="noStrike" cap="none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schoolkrant of website 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62162"/>
              </a:lnSpc>
              <a:spcBef>
                <a:spcPts val="0"/>
              </a:spcBef>
              <a:spcAft>
                <a:spcPts val="0"/>
              </a:spcAft>
              <a:buClr>
                <a:srgbClr val="CAD6DE"/>
              </a:buClr>
              <a:buSzPts val="1850"/>
              <a:buFont typeface="Cabin"/>
              <a:buNone/>
            </a:pPr>
            <a:r>
              <a:rPr lang="en-US" sz="2150" b="0" i="0" u="none" strike="noStrike" cap="none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in groepen van ca 4 personen.</a:t>
            </a:r>
            <a:endParaRPr sz="21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6"/>
          <p:cNvSpPr/>
          <p:nvPr/>
        </p:nvSpPr>
        <p:spPr>
          <a:xfrm>
            <a:off x="5235773" y="5454610"/>
            <a:ext cx="538520" cy="538520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6"/>
          <p:cNvSpPr/>
          <p:nvPr/>
        </p:nvSpPr>
        <p:spPr>
          <a:xfrm>
            <a:off x="5371624" y="5554861"/>
            <a:ext cx="266700" cy="337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AD6DE"/>
              </a:buClr>
              <a:buSzPts val="2650"/>
              <a:buFont typeface="Unbounded"/>
              <a:buNone/>
            </a:pPr>
            <a:r>
              <a:rPr lang="en-US" sz="2650" b="0" i="0" u="none" strike="noStrike" cap="none">
                <a:solidFill>
                  <a:srgbClr val="CAD6DE"/>
                </a:solidFill>
                <a:latin typeface="Unbounded"/>
                <a:ea typeface="Unbounded"/>
                <a:cs typeface="Unbounded"/>
                <a:sym typeface="Unbounded"/>
              </a:rPr>
              <a:t>2</a:t>
            </a:r>
            <a:endParaRPr sz="26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6"/>
          <p:cNvSpPr/>
          <p:nvPr/>
        </p:nvSpPr>
        <p:spPr>
          <a:xfrm>
            <a:off x="6013609" y="5454610"/>
            <a:ext cx="2816185" cy="35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AD6DE"/>
              </a:buClr>
              <a:buSzPts val="2200"/>
              <a:buFont typeface="Unbounded"/>
              <a:buNone/>
            </a:pPr>
            <a:r>
              <a:rPr lang="en-US" sz="2200" b="1" i="0" u="none" strike="noStrike" cap="none">
                <a:solidFill>
                  <a:srgbClr val="CAD6DE"/>
                </a:solidFill>
                <a:latin typeface="Unbounded"/>
                <a:ea typeface="Unbounded"/>
                <a:cs typeface="Unbounded"/>
                <a:sym typeface="Unbounded"/>
              </a:rPr>
              <a:t>Formaat</a:t>
            </a:r>
            <a:endParaRPr sz="2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6"/>
          <p:cNvSpPr/>
          <p:nvPr/>
        </p:nvSpPr>
        <p:spPr>
          <a:xfrm>
            <a:off x="6013609" y="5950148"/>
            <a:ext cx="3380899" cy="114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162"/>
              </a:lnSpc>
              <a:spcBef>
                <a:spcPts val="0"/>
              </a:spcBef>
              <a:spcAft>
                <a:spcPts val="0"/>
              </a:spcAft>
              <a:buClr>
                <a:srgbClr val="CAD6DE"/>
              </a:buClr>
              <a:buSzPts val="1850"/>
              <a:buFont typeface="Cabin"/>
              <a:buNone/>
            </a:pPr>
            <a:r>
              <a:rPr lang="en-US" sz="2150" b="0" i="0" u="none" strike="noStrike" cap="none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Krant of website, 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62162"/>
              </a:lnSpc>
              <a:spcBef>
                <a:spcPts val="0"/>
              </a:spcBef>
              <a:spcAft>
                <a:spcPts val="0"/>
              </a:spcAft>
              <a:buClr>
                <a:srgbClr val="CAD6DE"/>
              </a:buClr>
              <a:buSzPts val="1850"/>
              <a:buFont typeface="Cabin"/>
              <a:buNone/>
            </a:pPr>
            <a:r>
              <a:rPr lang="en-US" sz="2150" b="0" i="0" u="none" strike="noStrike" cap="none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aantal pagina's 6 à 8 - afhankelijk van groepsgrootte</a:t>
            </a:r>
            <a:endParaRPr sz="21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6"/>
          <p:cNvSpPr/>
          <p:nvPr/>
        </p:nvSpPr>
        <p:spPr>
          <a:xfrm>
            <a:off x="9633823" y="5454610"/>
            <a:ext cx="538520" cy="538520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6"/>
          <p:cNvSpPr/>
          <p:nvPr/>
        </p:nvSpPr>
        <p:spPr>
          <a:xfrm>
            <a:off x="9767173" y="5554861"/>
            <a:ext cx="271701" cy="337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AD6DE"/>
              </a:buClr>
              <a:buSzPts val="2650"/>
              <a:buFont typeface="Unbounded"/>
              <a:buNone/>
            </a:pPr>
            <a:r>
              <a:rPr lang="en-US" sz="2650" b="0" i="0" u="none" strike="noStrike" cap="none">
                <a:solidFill>
                  <a:srgbClr val="CAD6DE"/>
                </a:solidFill>
                <a:latin typeface="Unbounded"/>
                <a:ea typeface="Unbounded"/>
                <a:cs typeface="Unbounded"/>
                <a:sym typeface="Unbounded"/>
              </a:rPr>
              <a:t>3</a:t>
            </a:r>
            <a:endParaRPr sz="26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6"/>
          <p:cNvSpPr/>
          <p:nvPr/>
        </p:nvSpPr>
        <p:spPr>
          <a:xfrm>
            <a:off x="10411658" y="5454610"/>
            <a:ext cx="2816185" cy="35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AD6DE"/>
              </a:buClr>
              <a:buSzPts val="2200"/>
              <a:buFont typeface="Unbounded"/>
              <a:buNone/>
            </a:pPr>
            <a:r>
              <a:rPr lang="en-US" sz="2200" b="1" i="0" u="none" strike="noStrike" cap="none">
                <a:solidFill>
                  <a:srgbClr val="CAD6DE"/>
                </a:solidFill>
                <a:latin typeface="Unbounded"/>
                <a:ea typeface="Unbounded"/>
                <a:cs typeface="Unbounded"/>
                <a:sym typeface="Unbounded"/>
              </a:rPr>
              <a:t>Inleverdatum</a:t>
            </a:r>
            <a:endParaRPr sz="2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6"/>
          <p:cNvSpPr/>
          <p:nvPr/>
        </p:nvSpPr>
        <p:spPr>
          <a:xfrm>
            <a:off x="10411658" y="5950148"/>
            <a:ext cx="3380899" cy="383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162"/>
              </a:lnSpc>
              <a:spcBef>
                <a:spcPts val="0"/>
              </a:spcBef>
              <a:spcAft>
                <a:spcPts val="0"/>
              </a:spcAft>
              <a:buClr>
                <a:srgbClr val="CAD6DE"/>
              </a:buClr>
              <a:buSzPts val="1850"/>
              <a:buFont typeface="Cabin"/>
              <a:buNone/>
            </a:pPr>
            <a:r>
              <a:rPr lang="en-US" sz="2150" b="0" i="1" u="none" strike="noStrike" cap="none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datum</a:t>
            </a:r>
            <a:r>
              <a:rPr lang="en-US" sz="2150" b="0" i="0" u="none" strike="noStrike" cap="none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, zowel geprint als digitaal.</a:t>
            </a:r>
            <a:endParaRPr sz="21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7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630400" cy="299216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7"/>
          <p:cNvSpPr/>
          <p:nvPr/>
        </p:nvSpPr>
        <p:spPr>
          <a:xfrm>
            <a:off x="837724" y="4221242"/>
            <a:ext cx="5632490" cy="704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Unbounded"/>
              <a:buNone/>
            </a:pPr>
            <a:r>
              <a:rPr lang="en-US" sz="4400" b="0" i="0" u="none" strike="noStrike" cap="none">
                <a:solidFill>
                  <a:srgbClr val="FFFFFF"/>
                </a:solidFill>
                <a:latin typeface="Unbounded"/>
                <a:ea typeface="Unbounded"/>
                <a:cs typeface="Unbounded"/>
                <a:sym typeface="Unbounded"/>
              </a:rPr>
              <a:t>Taakverdeling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" name="Google Shape;78;p7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7724" y="5284232"/>
            <a:ext cx="598408" cy="59840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7"/>
          <p:cNvSpPr/>
          <p:nvPr/>
        </p:nvSpPr>
        <p:spPr>
          <a:xfrm>
            <a:off x="837725" y="6121950"/>
            <a:ext cx="4079100" cy="3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AD6DE"/>
              </a:buClr>
              <a:buSzPts val="2200"/>
              <a:buFont typeface="Unbounded"/>
              <a:buNone/>
            </a:pPr>
            <a:r>
              <a:rPr lang="en-US" sz="2200" b="1" i="0" u="none" strike="noStrike" cap="none">
                <a:solidFill>
                  <a:srgbClr val="CAD6DE"/>
                </a:solidFill>
                <a:latin typeface="Unbounded"/>
                <a:ea typeface="Unbounded"/>
                <a:cs typeface="Unbounded"/>
                <a:sym typeface="Unbounded"/>
              </a:rPr>
              <a:t>Schrijvers/Redacteurs</a:t>
            </a:r>
            <a:endParaRPr sz="2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7"/>
          <p:cNvSpPr/>
          <p:nvPr/>
        </p:nvSpPr>
        <p:spPr>
          <a:xfrm>
            <a:off x="837724" y="6617494"/>
            <a:ext cx="4078962" cy="383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162"/>
              </a:lnSpc>
              <a:spcBef>
                <a:spcPts val="0"/>
              </a:spcBef>
              <a:spcAft>
                <a:spcPts val="0"/>
              </a:spcAft>
              <a:buClr>
                <a:srgbClr val="CAD6DE"/>
              </a:buClr>
              <a:buSzPts val="1850"/>
              <a:buFont typeface="Cabin"/>
              <a:buNone/>
            </a:pPr>
            <a:r>
              <a:rPr lang="en-US" sz="2250" b="0" i="0" u="none" strike="noStrike" cap="none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Iedereen is schrijver / redacteur.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62162"/>
              </a:lnSpc>
              <a:spcBef>
                <a:spcPts val="0"/>
              </a:spcBef>
              <a:spcAft>
                <a:spcPts val="0"/>
              </a:spcAft>
              <a:buClr>
                <a:srgbClr val="CAD6DE"/>
              </a:buClr>
              <a:buSzPts val="1850"/>
              <a:buFont typeface="Cabin"/>
              <a:buNone/>
            </a:pPr>
            <a:r>
              <a:rPr lang="en-US" sz="2250" b="0" i="0" u="none" strike="noStrike" cap="none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Denk aan het verdelen en schrijven van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62162"/>
              </a:lnSpc>
              <a:spcBef>
                <a:spcPts val="0"/>
              </a:spcBef>
              <a:spcAft>
                <a:spcPts val="0"/>
              </a:spcAft>
              <a:buClr>
                <a:srgbClr val="CAD6DE"/>
              </a:buClr>
              <a:buSzPts val="1850"/>
              <a:buFont typeface="Cabin"/>
              <a:buNone/>
            </a:pPr>
            <a:r>
              <a:rPr lang="en-US" sz="2250" b="0" i="0" u="none" strike="noStrike" cap="none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onderwerpen.</a:t>
            </a:r>
            <a:endParaRPr sz="22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" name="Google Shape;81;p7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75659" y="5284232"/>
            <a:ext cx="598408" cy="598408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7"/>
          <p:cNvSpPr/>
          <p:nvPr/>
        </p:nvSpPr>
        <p:spPr>
          <a:xfrm>
            <a:off x="5275659" y="6121956"/>
            <a:ext cx="2816185" cy="35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AD6DE"/>
              </a:buClr>
              <a:buSzPts val="2200"/>
              <a:buFont typeface="Unbounded"/>
              <a:buNone/>
            </a:pPr>
            <a:r>
              <a:rPr lang="en-US" sz="2200" b="1" i="0" u="none" strike="noStrike" cap="none">
                <a:solidFill>
                  <a:srgbClr val="CAD6DE"/>
                </a:solidFill>
                <a:latin typeface="Unbounded"/>
                <a:ea typeface="Unbounded"/>
                <a:cs typeface="Unbounded"/>
                <a:sym typeface="Unbounded"/>
              </a:rPr>
              <a:t>Beeldredacteur</a:t>
            </a:r>
            <a:endParaRPr sz="2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7"/>
          <p:cNvSpPr/>
          <p:nvPr/>
        </p:nvSpPr>
        <p:spPr>
          <a:xfrm>
            <a:off x="5275649" y="6617500"/>
            <a:ext cx="44379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162"/>
              </a:lnSpc>
              <a:spcBef>
                <a:spcPts val="0"/>
              </a:spcBef>
              <a:spcAft>
                <a:spcPts val="0"/>
              </a:spcAft>
              <a:buClr>
                <a:srgbClr val="CAD6DE"/>
              </a:buClr>
              <a:buSzPts val="1850"/>
              <a:buFont typeface="Cabin"/>
              <a:buNone/>
            </a:pPr>
            <a:r>
              <a:rPr lang="en-US" sz="2250" b="0" i="0" u="none" strike="noStrike" cap="none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Zorgt voor </a:t>
            </a:r>
            <a:r>
              <a:rPr lang="en-US" sz="225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een mooie</a:t>
            </a:r>
            <a:r>
              <a:rPr lang="en-US" sz="2250" b="0" i="0" u="none" strike="noStrike" cap="none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 lay-out en stijl</a:t>
            </a:r>
            <a:r>
              <a:rPr lang="en-US" sz="225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 - houd steeds dezelfde stijl aan!</a:t>
            </a:r>
            <a:endParaRPr sz="22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" name="Google Shape;84;p7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13595" y="5284232"/>
            <a:ext cx="598408" cy="598408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7"/>
          <p:cNvSpPr/>
          <p:nvPr/>
        </p:nvSpPr>
        <p:spPr>
          <a:xfrm>
            <a:off x="10072520" y="6121956"/>
            <a:ext cx="2816100" cy="3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AD6DE"/>
              </a:buClr>
              <a:buSzPts val="2200"/>
              <a:buFont typeface="Unbounded"/>
              <a:buNone/>
            </a:pPr>
            <a:r>
              <a:rPr lang="en-US" sz="2200" b="1" i="0" u="none" strike="noStrike" cap="none">
                <a:solidFill>
                  <a:srgbClr val="CAD6DE"/>
                </a:solidFill>
                <a:latin typeface="Unbounded"/>
                <a:ea typeface="Unbounded"/>
                <a:cs typeface="Unbounded"/>
                <a:sym typeface="Unbounded"/>
              </a:rPr>
              <a:t>Eindredacteur</a:t>
            </a:r>
            <a:endParaRPr sz="2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7"/>
          <p:cNvSpPr/>
          <p:nvPr/>
        </p:nvSpPr>
        <p:spPr>
          <a:xfrm>
            <a:off x="10072520" y="6617494"/>
            <a:ext cx="40791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162"/>
              </a:lnSpc>
              <a:spcBef>
                <a:spcPts val="0"/>
              </a:spcBef>
              <a:spcAft>
                <a:spcPts val="0"/>
              </a:spcAft>
              <a:buClr>
                <a:srgbClr val="CAD6DE"/>
              </a:buClr>
              <a:buSzPts val="1850"/>
              <a:buFont typeface="Cabin"/>
              <a:buNone/>
            </a:pPr>
            <a:r>
              <a:rPr lang="en-US" sz="2250" b="0" i="0" u="none" strike="noStrike" cap="none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Coördineert, corrigeert en stemt alles af.</a:t>
            </a:r>
            <a:endParaRPr sz="22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7" descr="Afbeelding met overdekt, persoon, kleding, Leren&#10;&#10;Automatisch gegenereerde beschrijving"/>
          <p:cNvPicPr preferRelativeResize="0"/>
          <p:nvPr/>
        </p:nvPicPr>
        <p:blipFill rotWithShape="1">
          <a:blip r:embed="rId7">
            <a:alphaModFix/>
          </a:blip>
          <a:srcRect l="-650" t="19733" r="650" b="27413"/>
          <a:stretch/>
        </p:blipFill>
        <p:spPr>
          <a:xfrm>
            <a:off x="0" y="28231"/>
            <a:ext cx="11641540" cy="4160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8"/>
          <p:cNvSpPr/>
          <p:nvPr/>
        </p:nvSpPr>
        <p:spPr>
          <a:xfrm>
            <a:off x="8898340" y="1019413"/>
            <a:ext cx="4894337" cy="1408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Unbounded"/>
              <a:buNone/>
            </a:pPr>
            <a:r>
              <a:rPr lang="en-US" sz="4400" b="0" i="0" u="none" strike="noStrike" cap="none" dirty="0" err="1">
                <a:solidFill>
                  <a:srgbClr val="FFFFFF"/>
                </a:solidFill>
                <a:latin typeface="Unbounded"/>
                <a:ea typeface="Unbounded"/>
                <a:cs typeface="Unbounded"/>
                <a:sym typeface="Unbounded"/>
              </a:rPr>
              <a:t>Verplichte</a:t>
            </a:r>
            <a:r>
              <a:rPr lang="en-US" sz="4400" b="0" i="0" u="none" strike="noStrike" cap="none" dirty="0">
                <a:solidFill>
                  <a:srgbClr val="FFFFFF"/>
                </a:solidFill>
                <a:latin typeface="Unbounded"/>
                <a:ea typeface="Unbounded"/>
                <a:cs typeface="Unbounded"/>
                <a:sym typeface="Unbounded"/>
              </a:rPr>
              <a:t> </a:t>
            </a:r>
            <a:r>
              <a:rPr lang="en-US" sz="4400" b="0" i="0" u="none" strike="noStrike" cap="none" dirty="0" err="1">
                <a:solidFill>
                  <a:srgbClr val="FFFFFF"/>
                </a:solidFill>
                <a:latin typeface="Unbounded"/>
                <a:ea typeface="Unbounded"/>
                <a:cs typeface="Unbounded"/>
                <a:sym typeface="Unbounded"/>
              </a:rPr>
              <a:t>Onderwerpen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8"/>
          <p:cNvSpPr/>
          <p:nvPr/>
        </p:nvSpPr>
        <p:spPr>
          <a:xfrm>
            <a:off x="6324124" y="2786420"/>
            <a:ext cx="3614618" cy="2092166"/>
          </a:xfrm>
          <a:prstGeom prst="roundRect">
            <a:avLst>
              <a:gd name="adj" fmla="val 1716"/>
            </a:avLst>
          </a:prstGeom>
          <a:solidFill>
            <a:srgbClr val="30475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8"/>
          <p:cNvSpPr/>
          <p:nvPr/>
        </p:nvSpPr>
        <p:spPr>
          <a:xfrm>
            <a:off x="6563451" y="3025725"/>
            <a:ext cx="3135900" cy="3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AD6DE"/>
              </a:buClr>
              <a:buSzPts val="2200"/>
              <a:buFont typeface="Unbounded"/>
              <a:buNone/>
            </a:pPr>
            <a:r>
              <a:rPr lang="en-US" sz="2200" b="1" i="0" u="none" strike="noStrike" cap="none">
                <a:solidFill>
                  <a:srgbClr val="CAD6DE"/>
                </a:solidFill>
                <a:latin typeface="Unbounded"/>
                <a:ea typeface="Unbounded"/>
                <a:cs typeface="Unbounded"/>
                <a:sym typeface="Unbounded"/>
              </a:rPr>
              <a:t>Ma journée idéale</a:t>
            </a:r>
            <a:endParaRPr sz="2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8"/>
          <p:cNvSpPr/>
          <p:nvPr/>
        </p:nvSpPr>
        <p:spPr>
          <a:xfrm>
            <a:off x="6563439" y="3521273"/>
            <a:ext cx="3135987" cy="766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62162"/>
              </a:lnSpc>
              <a:spcBef>
                <a:spcPts val="0"/>
              </a:spcBef>
              <a:spcAft>
                <a:spcPts val="0"/>
              </a:spcAft>
              <a:buClr>
                <a:srgbClr val="CAD6DE"/>
              </a:buClr>
              <a:buSzPts val="1850"/>
              <a:buFont typeface="Cabin"/>
              <a:buNone/>
            </a:pPr>
            <a:r>
              <a:rPr lang="en-US" sz="2450" b="0" i="0" u="none" strike="noStrike" cap="none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8 regels/zinnen over je ideale dag.</a:t>
            </a:r>
            <a:endParaRPr sz="24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8"/>
          <p:cNvSpPr/>
          <p:nvPr/>
        </p:nvSpPr>
        <p:spPr>
          <a:xfrm>
            <a:off x="10178058" y="2786420"/>
            <a:ext cx="3614618" cy="2092166"/>
          </a:xfrm>
          <a:prstGeom prst="roundRect">
            <a:avLst>
              <a:gd name="adj" fmla="val 1716"/>
            </a:avLst>
          </a:prstGeom>
          <a:solidFill>
            <a:srgbClr val="30475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8"/>
          <p:cNvSpPr/>
          <p:nvPr/>
        </p:nvSpPr>
        <p:spPr>
          <a:xfrm>
            <a:off x="10417375" y="3025725"/>
            <a:ext cx="3375300" cy="7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AD6DE"/>
              </a:buClr>
              <a:buSzPts val="2200"/>
              <a:buFont typeface="Unbounded"/>
              <a:buNone/>
            </a:pPr>
            <a:r>
              <a:rPr lang="en-US" sz="2200" b="1" i="0" u="none" strike="noStrike" cap="none" dirty="0">
                <a:solidFill>
                  <a:srgbClr val="CAD6DE"/>
                </a:solidFill>
                <a:latin typeface="Unbounded"/>
                <a:ea typeface="Unbounded"/>
                <a:cs typeface="Unbounded"/>
                <a:sym typeface="Unbounded"/>
              </a:rPr>
              <a:t>Mon prof/ma matière </a:t>
            </a:r>
            <a:r>
              <a:rPr lang="en-US" sz="2200" b="1" i="0" u="none" strike="noStrike" cap="none" dirty="0" err="1">
                <a:solidFill>
                  <a:srgbClr val="CAD6DE"/>
                </a:solidFill>
                <a:latin typeface="Unbounded"/>
                <a:ea typeface="Unbounded"/>
                <a:cs typeface="Unbounded"/>
                <a:sym typeface="Unbounded"/>
              </a:rPr>
              <a:t>préféré</a:t>
            </a:r>
            <a:r>
              <a:rPr lang="en-US" sz="2200" b="1" i="0" u="none" strike="noStrike" cap="none" dirty="0">
                <a:solidFill>
                  <a:srgbClr val="CAD6DE"/>
                </a:solidFill>
                <a:latin typeface="Unbounded"/>
                <a:ea typeface="Unbounded"/>
                <a:cs typeface="Unbounded"/>
                <a:sym typeface="Unbounded"/>
              </a:rPr>
              <a:t>(e)</a:t>
            </a:r>
            <a:endParaRPr sz="2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8"/>
          <p:cNvSpPr/>
          <p:nvPr/>
        </p:nvSpPr>
        <p:spPr>
          <a:xfrm>
            <a:off x="10417373" y="3873222"/>
            <a:ext cx="3135987" cy="766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62162"/>
              </a:lnSpc>
              <a:spcBef>
                <a:spcPts val="0"/>
              </a:spcBef>
              <a:spcAft>
                <a:spcPts val="0"/>
              </a:spcAft>
              <a:buClr>
                <a:srgbClr val="CAD6DE"/>
              </a:buClr>
              <a:buSzPts val="1850"/>
              <a:buFont typeface="Cabin"/>
              <a:buNone/>
            </a:pPr>
            <a:r>
              <a:rPr lang="en-US" sz="2450" b="0" i="0" u="none" strike="noStrike" cap="none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6 regels/</a:t>
            </a:r>
            <a:r>
              <a:rPr lang="en-US" sz="2450" b="0" i="0" u="none" strike="noStrike" cap="none" dirty="0" err="1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zinnen</a:t>
            </a:r>
            <a:r>
              <a:rPr lang="en-US" sz="2450" b="0" i="0" u="none" strike="noStrike" cap="none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 over </a:t>
            </a:r>
            <a:r>
              <a:rPr lang="en-US" sz="2450" b="0" i="0" u="none" strike="noStrike" cap="none" dirty="0" err="1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favoriete</a:t>
            </a:r>
            <a:r>
              <a:rPr lang="en-US" sz="2450" b="0" i="0" u="none" strike="noStrike" cap="none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2450" b="0" i="0" u="none" strike="noStrike" cap="none" dirty="0" err="1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leraar</a:t>
            </a:r>
            <a:r>
              <a:rPr lang="en-US" sz="2450" b="0" i="0" u="none" strike="noStrike" cap="none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 of </a:t>
            </a:r>
            <a:r>
              <a:rPr lang="en-US" sz="2450" b="0" i="0" u="none" strike="noStrike" cap="none" dirty="0" err="1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vak</a:t>
            </a:r>
            <a:r>
              <a:rPr lang="en-US" sz="2450" b="0" i="0" u="none" strike="noStrike" cap="none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  <a:endParaRPr sz="24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8"/>
          <p:cNvSpPr/>
          <p:nvPr/>
        </p:nvSpPr>
        <p:spPr>
          <a:xfrm>
            <a:off x="6324124" y="5117902"/>
            <a:ext cx="3614618" cy="2092166"/>
          </a:xfrm>
          <a:prstGeom prst="roundRect">
            <a:avLst>
              <a:gd name="adj" fmla="val 1716"/>
            </a:avLst>
          </a:prstGeom>
          <a:solidFill>
            <a:srgbClr val="30475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8"/>
          <p:cNvSpPr/>
          <p:nvPr/>
        </p:nvSpPr>
        <p:spPr>
          <a:xfrm>
            <a:off x="6563439" y="5357217"/>
            <a:ext cx="3135987" cy="703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AD6DE"/>
              </a:buClr>
              <a:buSzPts val="2200"/>
              <a:buFont typeface="Unbounded"/>
              <a:buNone/>
            </a:pPr>
            <a:r>
              <a:rPr lang="en-US" sz="2200" b="1" i="0" u="none" strike="noStrike" cap="none" dirty="0">
                <a:solidFill>
                  <a:srgbClr val="CAD6DE"/>
                </a:solidFill>
                <a:latin typeface="Unbounded"/>
                <a:ea typeface="Unbounded"/>
                <a:cs typeface="Unbounded"/>
                <a:sym typeface="Unbounded"/>
              </a:rPr>
              <a:t>Mon </a:t>
            </a:r>
            <a:r>
              <a:rPr lang="en-US" sz="2200" b="1" i="0" u="none" strike="noStrike" cap="none" dirty="0" err="1">
                <a:solidFill>
                  <a:srgbClr val="CAD6DE"/>
                </a:solidFill>
                <a:latin typeface="Unbounded"/>
                <a:ea typeface="Unbounded"/>
                <a:cs typeface="Unbounded"/>
                <a:sym typeface="Unbounded"/>
              </a:rPr>
              <a:t>copain</a:t>
            </a:r>
            <a:endParaRPr lang="en-US" sz="2200" b="1" i="0" u="none" strike="noStrike" cap="none" dirty="0">
              <a:solidFill>
                <a:srgbClr val="CAD6DE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AD6DE"/>
              </a:buClr>
              <a:buSzPts val="2200"/>
              <a:buFont typeface="Unbounded"/>
              <a:buNone/>
            </a:pPr>
            <a:r>
              <a:rPr lang="en-US" sz="2200" b="1" i="0" u="none" strike="noStrike" cap="none" dirty="0">
                <a:solidFill>
                  <a:srgbClr val="CAD6DE"/>
                </a:solidFill>
                <a:latin typeface="Unbounded"/>
                <a:ea typeface="Unbounded"/>
                <a:cs typeface="Unbounded"/>
                <a:sym typeface="Unbounded"/>
              </a:rPr>
              <a:t>Ma </a:t>
            </a:r>
            <a:r>
              <a:rPr lang="en-US" sz="2200" b="1" i="0" u="none" strike="noStrike" cap="none" dirty="0" err="1">
                <a:solidFill>
                  <a:srgbClr val="CAD6DE"/>
                </a:solidFill>
                <a:latin typeface="Unbounded"/>
                <a:ea typeface="Unbounded"/>
                <a:cs typeface="Unbounded"/>
                <a:sym typeface="Unbounded"/>
              </a:rPr>
              <a:t>copine</a:t>
            </a:r>
            <a:endParaRPr sz="2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8"/>
          <p:cNvSpPr/>
          <p:nvPr/>
        </p:nvSpPr>
        <p:spPr>
          <a:xfrm>
            <a:off x="6563439" y="6204704"/>
            <a:ext cx="3135987" cy="766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62162"/>
              </a:lnSpc>
              <a:spcBef>
                <a:spcPts val="0"/>
              </a:spcBef>
              <a:spcAft>
                <a:spcPts val="0"/>
              </a:spcAft>
              <a:buClr>
                <a:srgbClr val="CAD6DE"/>
              </a:buClr>
              <a:buSzPts val="1850"/>
              <a:buFont typeface="Cabin"/>
              <a:buNone/>
            </a:pPr>
            <a:r>
              <a:rPr lang="en-US" sz="2450" b="0" i="0" u="none" strike="noStrike" cap="none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Interview met 5 </a:t>
            </a:r>
            <a:r>
              <a:rPr lang="en-US" sz="2450" b="0" i="0" u="none" strike="noStrike" cap="none" dirty="0" err="1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vragen</a:t>
            </a:r>
            <a:r>
              <a:rPr lang="en-US" sz="2450" b="0" i="0" u="none" strike="noStrike" cap="none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2450" b="0" i="0" u="none" strike="noStrike" cap="none" dirty="0" err="1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en</a:t>
            </a:r>
            <a:r>
              <a:rPr lang="en-US" sz="2450" b="0" i="0" u="none" strike="noStrike" cap="none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2450" b="0" i="0" u="none" strike="noStrike" cap="none" dirty="0" err="1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antwoorden</a:t>
            </a:r>
            <a:r>
              <a:rPr lang="en-US" sz="2450" b="0" i="0" u="none" strike="noStrike" cap="none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  <a:endParaRPr sz="24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8"/>
          <p:cNvSpPr/>
          <p:nvPr/>
        </p:nvSpPr>
        <p:spPr>
          <a:xfrm>
            <a:off x="10178058" y="5117902"/>
            <a:ext cx="3614618" cy="2092166"/>
          </a:xfrm>
          <a:prstGeom prst="roundRect">
            <a:avLst>
              <a:gd name="adj" fmla="val 1716"/>
            </a:avLst>
          </a:prstGeom>
          <a:solidFill>
            <a:srgbClr val="30475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8"/>
          <p:cNvSpPr/>
          <p:nvPr/>
        </p:nvSpPr>
        <p:spPr>
          <a:xfrm>
            <a:off x="10417373" y="5357217"/>
            <a:ext cx="2816185" cy="35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AD6DE"/>
              </a:buClr>
              <a:buSzPts val="2200"/>
              <a:buFont typeface="Unbounded"/>
              <a:buNone/>
            </a:pPr>
            <a:r>
              <a:rPr lang="en-US" sz="2200" b="1" i="0" u="none" strike="noStrike" cap="none">
                <a:solidFill>
                  <a:srgbClr val="CAD6DE"/>
                </a:solidFill>
                <a:latin typeface="Unbounded"/>
                <a:ea typeface="Unbounded"/>
                <a:cs typeface="Unbounded"/>
                <a:sym typeface="Unbounded"/>
              </a:rPr>
              <a:t>Colofon</a:t>
            </a:r>
            <a:endParaRPr sz="2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8"/>
          <p:cNvSpPr/>
          <p:nvPr/>
        </p:nvSpPr>
        <p:spPr>
          <a:xfrm>
            <a:off x="10417373" y="5852755"/>
            <a:ext cx="3135987" cy="766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62162"/>
              </a:lnSpc>
              <a:spcBef>
                <a:spcPts val="0"/>
              </a:spcBef>
              <a:spcAft>
                <a:spcPts val="0"/>
              </a:spcAft>
              <a:buClr>
                <a:srgbClr val="CAD6DE"/>
              </a:buClr>
              <a:buSzPts val="1850"/>
              <a:buFont typeface="Cabin"/>
              <a:buNone/>
            </a:pPr>
            <a:r>
              <a:rPr lang="en-US" sz="2450" b="0" i="0" u="none" strike="noStrike" cap="none" dirty="0" err="1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Beschrijf</a:t>
            </a:r>
            <a:r>
              <a:rPr lang="en-US" sz="2450" b="0" i="0" u="none" strike="noStrike" cap="none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2450" b="0" i="0" u="none" strike="noStrike" cap="none" dirty="0" err="1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ieders</a:t>
            </a:r>
            <a:r>
              <a:rPr lang="en-US" sz="2450" b="0" i="0" u="none" strike="noStrike" cap="none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2450" b="0" i="0" u="none" strike="noStrike" cap="none" dirty="0" err="1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taak</a:t>
            </a:r>
            <a:r>
              <a:rPr lang="en-US" sz="2450" b="0" i="0" u="none" strike="noStrike" cap="none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2450" b="0" i="0" u="none" strike="noStrike" cap="none" dirty="0" err="1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doelgroep</a:t>
            </a:r>
            <a:r>
              <a:rPr lang="en-US" sz="2450" b="0" i="0" u="none" strike="noStrike" cap="none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2450" b="0" i="0" u="none" strike="noStrike" cap="none" dirty="0" err="1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adres</a:t>
            </a:r>
            <a:r>
              <a:rPr lang="en-US" sz="2450" b="0" i="0" u="none" strike="noStrike" cap="none" dirty="0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, etc.</a:t>
            </a:r>
            <a:endParaRPr sz="24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Gegenereerde afbeelding">
            <a:extLst>
              <a:ext uri="{FF2B5EF4-FFF2-40B4-BE49-F238E27FC236}">
                <a16:creationId xmlns:a16="http://schemas.microsoft.com/office/drawing/2014/main" id="{A40CF8BC-D0D1-0064-781A-665CA37B6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2086"/>
            <a:ext cx="6237514" cy="623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9"/>
          <p:cNvSpPr/>
          <p:nvPr/>
        </p:nvSpPr>
        <p:spPr>
          <a:xfrm>
            <a:off x="666155" y="1131689"/>
            <a:ext cx="6560225" cy="559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71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Unbounded"/>
              <a:buNone/>
            </a:pPr>
            <a:r>
              <a:rPr lang="en-US" sz="3500" b="0" i="0" u="none" strike="noStrike" cap="none">
                <a:solidFill>
                  <a:srgbClr val="FFFFFF"/>
                </a:solidFill>
                <a:latin typeface="Unbounded"/>
                <a:ea typeface="Unbounded"/>
                <a:cs typeface="Unbounded"/>
                <a:sym typeface="Unbounded"/>
              </a:rPr>
              <a:t>Creatieve Mogelijkheden</a:t>
            </a:r>
            <a:endParaRPr sz="3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9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775" y="2195870"/>
            <a:ext cx="4326136" cy="2284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9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52073" y="2195870"/>
            <a:ext cx="4326136" cy="2284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9" descr="preencoded.png"/>
          <p:cNvPicPr preferRelativeResize="0"/>
          <p:nvPr/>
        </p:nvPicPr>
        <p:blipFill rotWithShape="1">
          <a:blip r:embed="rId5">
            <a:alphaModFix/>
          </a:blip>
          <a:srcRect t="7750"/>
          <a:stretch/>
        </p:blipFill>
        <p:spPr>
          <a:xfrm>
            <a:off x="9630370" y="2195870"/>
            <a:ext cx="4326136" cy="2284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9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3775" y="4632127"/>
            <a:ext cx="6565344" cy="2284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9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91281" y="4632127"/>
            <a:ext cx="6565344" cy="228409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9"/>
          <p:cNvSpPr txBox="1"/>
          <p:nvPr/>
        </p:nvSpPr>
        <p:spPr>
          <a:xfrm>
            <a:off x="673775" y="7012919"/>
            <a:ext cx="1328285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Puzzles – bandes dessinées – publicités – ‘savais-tu que …’ - vacances – mode – sports – chansons – etc.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0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825" y="-2"/>
            <a:ext cx="14630400" cy="188976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0"/>
          <p:cNvSpPr/>
          <p:nvPr/>
        </p:nvSpPr>
        <p:spPr>
          <a:xfrm>
            <a:off x="525305" y="2303975"/>
            <a:ext cx="53169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Unbounded"/>
              <a:buNone/>
            </a:pPr>
            <a:r>
              <a:rPr lang="en-US" sz="2800" b="0" i="0" u="none" strike="noStrike" cap="none">
                <a:solidFill>
                  <a:srgbClr val="FFFFFF"/>
                </a:solidFill>
                <a:latin typeface="Unbounded"/>
                <a:ea typeface="Unbounded"/>
                <a:cs typeface="Unbounded"/>
                <a:sym typeface="Unbounded"/>
              </a:rPr>
              <a:t>Tips voor Succes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10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289" y="2975370"/>
            <a:ext cx="755928" cy="1209437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0"/>
          <p:cNvSpPr/>
          <p:nvPr/>
        </p:nvSpPr>
        <p:spPr>
          <a:xfrm>
            <a:off x="1507918" y="3126450"/>
            <a:ext cx="2106300" cy="2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AD6DE"/>
              </a:buClr>
              <a:buSzPts val="1400"/>
              <a:buFont typeface="Unbounded"/>
              <a:buNone/>
            </a:pPr>
            <a:r>
              <a:rPr lang="en-US" sz="1700" b="1" i="0" u="none" strike="noStrike" cap="none">
                <a:solidFill>
                  <a:srgbClr val="CAD6DE"/>
                </a:solidFill>
                <a:latin typeface="Unbounded"/>
                <a:ea typeface="Unbounded"/>
                <a:cs typeface="Unbounded"/>
                <a:sym typeface="Unbounded"/>
              </a:rPr>
              <a:t>Samenwerking</a:t>
            </a:r>
            <a:endParaRPr sz="17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0"/>
          <p:cNvSpPr/>
          <p:nvPr/>
        </p:nvSpPr>
        <p:spPr>
          <a:xfrm>
            <a:off x="1507912" y="3439356"/>
            <a:ext cx="12589500" cy="2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5217"/>
              </a:lnSpc>
              <a:spcBef>
                <a:spcPts val="0"/>
              </a:spcBef>
              <a:spcAft>
                <a:spcPts val="0"/>
              </a:spcAft>
              <a:buClr>
                <a:srgbClr val="CAD6DE"/>
              </a:buClr>
              <a:buSzPts val="1150"/>
              <a:buFont typeface="Cabin"/>
              <a:buNone/>
            </a:pPr>
            <a:r>
              <a:rPr lang="en-US" sz="1850" b="0" i="0" u="none" strike="noStrike" cap="none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Begin met goede teamafspraken.</a:t>
            </a:r>
            <a:endParaRPr sz="18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10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5289" y="4184807"/>
            <a:ext cx="755928" cy="1209437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0"/>
          <p:cNvSpPr/>
          <p:nvPr/>
        </p:nvSpPr>
        <p:spPr>
          <a:xfrm>
            <a:off x="1507918" y="4335890"/>
            <a:ext cx="2558700" cy="2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AD6DE"/>
              </a:buClr>
              <a:buSzPts val="1400"/>
              <a:buFont typeface="Unbounded"/>
              <a:buNone/>
            </a:pPr>
            <a:r>
              <a:rPr lang="en-US" sz="1700" b="1" i="0" u="none" strike="noStrike" cap="none">
                <a:solidFill>
                  <a:srgbClr val="CAD6DE"/>
                </a:solidFill>
                <a:latin typeface="Unbounded"/>
                <a:ea typeface="Unbounded"/>
                <a:cs typeface="Unbounded"/>
                <a:sym typeface="Unbounded"/>
              </a:rPr>
              <a:t>Lay-out</a:t>
            </a:r>
            <a:endParaRPr sz="17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0"/>
          <p:cNvSpPr/>
          <p:nvPr/>
        </p:nvSpPr>
        <p:spPr>
          <a:xfrm>
            <a:off x="1507912" y="4648793"/>
            <a:ext cx="12589500" cy="2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5217"/>
              </a:lnSpc>
              <a:spcBef>
                <a:spcPts val="0"/>
              </a:spcBef>
              <a:spcAft>
                <a:spcPts val="0"/>
              </a:spcAft>
              <a:buClr>
                <a:srgbClr val="CAD6DE"/>
              </a:buClr>
              <a:buSzPts val="1150"/>
              <a:buFont typeface="Cabin"/>
              <a:buNone/>
            </a:pPr>
            <a:r>
              <a:rPr lang="en-US" sz="1850" b="0" i="0" u="none" strike="noStrike" cap="none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Gebruik dezelfde stijl voor alle pagina's.</a:t>
            </a:r>
            <a:endParaRPr sz="18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0"/>
          <p:cNvSpPr/>
          <p:nvPr/>
        </p:nvSpPr>
        <p:spPr>
          <a:xfrm>
            <a:off x="1507912" y="4981335"/>
            <a:ext cx="12589500" cy="2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5217"/>
              </a:lnSpc>
              <a:spcBef>
                <a:spcPts val="0"/>
              </a:spcBef>
              <a:spcAft>
                <a:spcPts val="0"/>
              </a:spcAft>
              <a:buClr>
                <a:srgbClr val="CAD6DE"/>
              </a:buClr>
              <a:buSzPts val="1150"/>
              <a:buFont typeface="Cabin"/>
              <a:buNone/>
            </a:pPr>
            <a:r>
              <a:rPr lang="en-US" sz="1850" b="0" i="0" u="none" strike="noStrike" cap="none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TIP: maak gebruik van Canva of Publisher </a:t>
            </a:r>
            <a:endParaRPr sz="18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Google Shape;133;p10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5289" y="5394243"/>
            <a:ext cx="755928" cy="1209437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0"/>
          <p:cNvSpPr/>
          <p:nvPr/>
        </p:nvSpPr>
        <p:spPr>
          <a:xfrm>
            <a:off x="1507918" y="5545330"/>
            <a:ext cx="2106300" cy="2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AD6DE"/>
              </a:buClr>
              <a:buSzPts val="1400"/>
              <a:buFont typeface="Unbounded"/>
              <a:buNone/>
            </a:pPr>
            <a:r>
              <a:rPr lang="en-US" sz="1700" b="1" i="0" u="none" strike="noStrike" cap="none">
                <a:solidFill>
                  <a:srgbClr val="CAD6DE"/>
                </a:solidFill>
                <a:latin typeface="Unbounded"/>
                <a:ea typeface="Unbounded"/>
                <a:cs typeface="Unbounded"/>
                <a:sym typeface="Unbounded"/>
              </a:rPr>
              <a:t>Fotografie</a:t>
            </a:r>
            <a:endParaRPr sz="17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0"/>
          <p:cNvSpPr/>
          <p:nvPr/>
        </p:nvSpPr>
        <p:spPr>
          <a:xfrm>
            <a:off x="1507900" y="5858220"/>
            <a:ext cx="125895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5217"/>
              </a:lnSpc>
              <a:spcBef>
                <a:spcPts val="0"/>
              </a:spcBef>
              <a:spcAft>
                <a:spcPts val="0"/>
              </a:spcAft>
              <a:buClr>
                <a:srgbClr val="CAD6DE"/>
              </a:buClr>
              <a:buSzPts val="1150"/>
              <a:buFont typeface="Cabin"/>
              <a:buNone/>
            </a:pPr>
            <a:r>
              <a:rPr lang="en-US" sz="1850" b="0" i="0" u="none" strike="noStrike" cap="none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Vraag toestemming voor het maken van foto's.</a:t>
            </a:r>
            <a:endParaRPr sz="18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10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5289" y="6603680"/>
            <a:ext cx="755928" cy="1209437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0"/>
          <p:cNvSpPr/>
          <p:nvPr/>
        </p:nvSpPr>
        <p:spPr>
          <a:xfrm>
            <a:off x="1507901" y="6754774"/>
            <a:ext cx="3516000" cy="2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AD6DE"/>
              </a:buClr>
              <a:buSzPts val="1400"/>
              <a:buFont typeface="Unbounded"/>
              <a:buNone/>
            </a:pPr>
            <a:r>
              <a:rPr lang="en-US" sz="1900" b="1" i="0" u="none" strike="noStrike" cap="none">
                <a:solidFill>
                  <a:srgbClr val="CAD6DE"/>
                </a:solidFill>
                <a:latin typeface="Unbounded"/>
                <a:ea typeface="Unbounded"/>
                <a:cs typeface="Unbounded"/>
                <a:sym typeface="Unbounded"/>
              </a:rPr>
              <a:t>Websitemogelijkheden</a:t>
            </a:r>
            <a:endParaRPr sz="19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0"/>
          <p:cNvSpPr/>
          <p:nvPr/>
        </p:nvSpPr>
        <p:spPr>
          <a:xfrm>
            <a:off x="1507912" y="7067667"/>
            <a:ext cx="12589500" cy="2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5217"/>
              </a:lnSpc>
              <a:spcBef>
                <a:spcPts val="0"/>
              </a:spcBef>
              <a:spcAft>
                <a:spcPts val="0"/>
              </a:spcAft>
              <a:buClr>
                <a:srgbClr val="CAD6DE"/>
              </a:buClr>
              <a:buSzPts val="1150"/>
              <a:buFont typeface="Cabin"/>
              <a:buNone/>
            </a:pPr>
            <a:r>
              <a:rPr lang="en-US" sz="1850" b="0" i="0" u="none" strike="noStrike" cap="none">
                <a:solidFill>
                  <a:srgbClr val="CAD6DE"/>
                </a:solidFill>
                <a:latin typeface="Cabin"/>
                <a:ea typeface="Cabin"/>
                <a:cs typeface="Cabin"/>
                <a:sym typeface="Cabin"/>
              </a:rPr>
              <a:t>Benut links, spelletjes en animaties.</a:t>
            </a:r>
            <a:endParaRPr sz="18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10" descr="Afbeelding met overdekt, persoon, kleding, Leren&#10;&#10;Automatisch gegenereerde beschrijvi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66590" y="2068179"/>
            <a:ext cx="8467650" cy="5645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26d821c6d4_0_4"/>
          <p:cNvSpPr txBox="1"/>
          <p:nvPr/>
        </p:nvSpPr>
        <p:spPr>
          <a:xfrm>
            <a:off x="1481650" y="1135400"/>
            <a:ext cx="8769000" cy="7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Agenda redactievergadering</a:t>
            </a:r>
            <a:endParaRPr sz="37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endParaRPr sz="3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"/>
              <a:buChar char="●"/>
            </a:pPr>
            <a:r>
              <a:rPr lang="en-US" sz="3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Doelgroep</a:t>
            </a:r>
            <a:endParaRPr sz="3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"/>
              <a:buChar char="●"/>
            </a:pPr>
            <a:r>
              <a:rPr lang="en-US" sz="3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Titel</a:t>
            </a:r>
            <a:endParaRPr sz="3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"/>
              <a:buChar char="●"/>
            </a:pPr>
            <a:r>
              <a:rPr lang="en-US" sz="3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Onderwerpen verplicht</a:t>
            </a:r>
            <a:endParaRPr sz="3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"/>
              <a:buChar char="●"/>
            </a:pPr>
            <a:r>
              <a:rPr lang="en-US" sz="3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Andere onderwerpen / rubrieken</a:t>
            </a:r>
            <a:endParaRPr sz="3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"/>
              <a:buChar char="●"/>
            </a:pPr>
            <a:r>
              <a:rPr lang="en-US" sz="3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Beeld en Lay-out</a:t>
            </a:r>
            <a:endParaRPr sz="3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"/>
              <a:buChar char="●"/>
            </a:pPr>
            <a:r>
              <a:rPr lang="en-US" sz="3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Taakverdeling</a:t>
            </a:r>
            <a:endParaRPr sz="3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"/>
              <a:buChar char="●"/>
            </a:pPr>
            <a:r>
              <a:rPr lang="en-US" sz="3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Tijdpad</a:t>
            </a:r>
            <a:endParaRPr sz="3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3"/>
          <p:cNvSpPr/>
          <p:nvPr/>
        </p:nvSpPr>
        <p:spPr>
          <a:xfrm>
            <a:off x="837726" y="141243"/>
            <a:ext cx="6716809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Syne"/>
              <a:buNone/>
            </a:pPr>
            <a:r>
              <a:rPr lang="en-US" sz="4400" b="1" i="0" u="none" strike="noStrike" cap="none" dirty="0" err="1">
                <a:solidFill>
                  <a:srgbClr val="FFFFFF"/>
                </a:solidFill>
                <a:latin typeface="Syne"/>
                <a:ea typeface="Syne"/>
                <a:cs typeface="Syne"/>
                <a:sym typeface="Syne"/>
              </a:rPr>
              <a:t>Beoordeling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Syne"/>
                <a:ea typeface="Syne"/>
                <a:cs typeface="Syne"/>
                <a:sym typeface="Syne"/>
              </a:rPr>
              <a:t> </a:t>
            </a: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Syne"/>
              <a:buNone/>
            </a:pPr>
            <a:r>
              <a:rPr lang="en-US" sz="4400" b="1" i="0" u="none" strike="noStrike" cap="none" dirty="0">
                <a:solidFill>
                  <a:srgbClr val="FFFFFF"/>
                </a:solidFill>
                <a:latin typeface="Syne"/>
                <a:ea typeface="Syne"/>
                <a:cs typeface="Syne"/>
                <a:sym typeface="Syne"/>
              </a:rPr>
              <a:t>door je docent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3"/>
          <p:cNvSpPr/>
          <p:nvPr/>
        </p:nvSpPr>
        <p:spPr>
          <a:xfrm>
            <a:off x="837724" y="1915239"/>
            <a:ext cx="1079540" cy="830580"/>
          </a:xfrm>
          <a:prstGeom prst="roundRect">
            <a:avLst>
              <a:gd name="adj" fmla="val 4323"/>
            </a:avLst>
          </a:prstGeom>
          <a:solidFill>
            <a:srgbClr val="2B295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3"/>
          <p:cNvSpPr/>
          <p:nvPr/>
        </p:nvSpPr>
        <p:spPr>
          <a:xfrm>
            <a:off x="1077039" y="2091214"/>
            <a:ext cx="116681" cy="478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59574"/>
              </a:lnSpc>
              <a:spcBef>
                <a:spcPts val="0"/>
              </a:spcBef>
              <a:spcAft>
                <a:spcPts val="0"/>
              </a:spcAft>
              <a:buClr>
                <a:srgbClr val="D9E1FF"/>
              </a:buClr>
              <a:buSzPts val="2350"/>
              <a:buFont typeface="Syne"/>
              <a:buNone/>
            </a:pPr>
            <a:r>
              <a:rPr lang="en-US" sz="2350" b="1" i="0" u="none" strike="noStrike" cap="none">
                <a:solidFill>
                  <a:srgbClr val="D9E1FF"/>
                </a:solidFill>
                <a:latin typeface="Syne"/>
                <a:ea typeface="Syne"/>
                <a:cs typeface="Syne"/>
                <a:sym typeface="Syne"/>
              </a:rPr>
              <a:t>1</a:t>
            </a:r>
            <a:endParaRPr sz="2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13"/>
          <p:cNvSpPr/>
          <p:nvPr/>
        </p:nvSpPr>
        <p:spPr>
          <a:xfrm>
            <a:off x="2156538" y="2154550"/>
            <a:ext cx="11263500" cy="3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D9E1FF"/>
              </a:buClr>
              <a:buSzPts val="2200"/>
              <a:buFont typeface="Syne"/>
              <a:buNone/>
            </a:pPr>
            <a:r>
              <a:rPr lang="en-US" sz="2200" b="1" i="0" u="none" strike="noStrike" cap="none">
                <a:solidFill>
                  <a:srgbClr val="D9E1FF"/>
                </a:solidFill>
                <a:latin typeface="Syne"/>
                <a:ea typeface="Syne"/>
                <a:cs typeface="Syne"/>
                <a:sym typeface="Syne"/>
              </a:rPr>
              <a:t>Inhoud: heb je aan alle onderdelen van de opdracht voldaan?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13"/>
          <p:cNvSpPr/>
          <p:nvPr/>
        </p:nvSpPr>
        <p:spPr>
          <a:xfrm>
            <a:off x="2036921" y="2730579"/>
            <a:ext cx="11636097" cy="15240"/>
          </a:xfrm>
          <a:prstGeom prst="roundRect">
            <a:avLst>
              <a:gd name="adj" fmla="val 235611"/>
            </a:avLst>
          </a:prstGeom>
          <a:solidFill>
            <a:srgbClr val="44426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13"/>
          <p:cNvSpPr/>
          <p:nvPr/>
        </p:nvSpPr>
        <p:spPr>
          <a:xfrm>
            <a:off x="837724" y="2865477"/>
            <a:ext cx="2159079" cy="830580"/>
          </a:xfrm>
          <a:prstGeom prst="roundRect">
            <a:avLst>
              <a:gd name="adj" fmla="val 4323"/>
            </a:avLst>
          </a:prstGeom>
          <a:solidFill>
            <a:srgbClr val="2B295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13"/>
          <p:cNvSpPr/>
          <p:nvPr/>
        </p:nvSpPr>
        <p:spPr>
          <a:xfrm>
            <a:off x="1077039" y="3041452"/>
            <a:ext cx="186690" cy="478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59574"/>
              </a:lnSpc>
              <a:spcBef>
                <a:spcPts val="0"/>
              </a:spcBef>
              <a:spcAft>
                <a:spcPts val="0"/>
              </a:spcAft>
              <a:buClr>
                <a:srgbClr val="D9E1FF"/>
              </a:buClr>
              <a:buSzPts val="2350"/>
              <a:buFont typeface="Syne"/>
              <a:buNone/>
            </a:pPr>
            <a:r>
              <a:rPr lang="en-US" sz="2350" b="1" i="0" u="none" strike="noStrike" cap="none">
                <a:solidFill>
                  <a:srgbClr val="D9E1FF"/>
                </a:solidFill>
                <a:latin typeface="Syne"/>
                <a:ea typeface="Syne"/>
                <a:cs typeface="Syne"/>
                <a:sym typeface="Syne"/>
              </a:rPr>
              <a:t>2</a:t>
            </a:r>
            <a:endParaRPr sz="2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13"/>
          <p:cNvSpPr/>
          <p:nvPr/>
        </p:nvSpPr>
        <p:spPr>
          <a:xfrm>
            <a:off x="3116450" y="2854388"/>
            <a:ext cx="10961700" cy="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D9E1FF"/>
              </a:buClr>
              <a:buSzPts val="2200"/>
              <a:buFont typeface="Syne"/>
              <a:buNone/>
            </a:pPr>
            <a:r>
              <a:rPr lang="en-US" sz="2200" b="1" i="0" u="none" strike="noStrike" cap="none">
                <a:solidFill>
                  <a:srgbClr val="D9E1FF"/>
                </a:solidFill>
                <a:latin typeface="Syne"/>
                <a:ea typeface="Syne"/>
                <a:cs typeface="Syne"/>
                <a:sym typeface="Syne"/>
              </a:rPr>
              <a:t>Woordgebruik en woordenschat: </a:t>
            </a:r>
            <a:r>
              <a:rPr lang="en-US" sz="2200" b="1">
                <a:solidFill>
                  <a:srgbClr val="D9E1FF"/>
                </a:solidFill>
                <a:latin typeface="Syne"/>
                <a:ea typeface="Syne"/>
                <a:cs typeface="Syne"/>
                <a:sym typeface="Syne"/>
              </a:rPr>
              <a:t>zijn dit woordden die je tot nu toe geleerd hebt?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13"/>
          <p:cNvSpPr/>
          <p:nvPr/>
        </p:nvSpPr>
        <p:spPr>
          <a:xfrm>
            <a:off x="3116461" y="3680817"/>
            <a:ext cx="10556558" cy="15240"/>
          </a:xfrm>
          <a:prstGeom prst="roundRect">
            <a:avLst>
              <a:gd name="adj" fmla="val 235611"/>
            </a:avLst>
          </a:prstGeom>
          <a:solidFill>
            <a:srgbClr val="44426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13"/>
          <p:cNvSpPr/>
          <p:nvPr/>
        </p:nvSpPr>
        <p:spPr>
          <a:xfrm>
            <a:off x="837724" y="3815715"/>
            <a:ext cx="3238738" cy="830580"/>
          </a:xfrm>
          <a:prstGeom prst="roundRect">
            <a:avLst>
              <a:gd name="adj" fmla="val 4323"/>
            </a:avLst>
          </a:prstGeom>
          <a:solidFill>
            <a:srgbClr val="2B295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13"/>
          <p:cNvSpPr/>
          <p:nvPr/>
        </p:nvSpPr>
        <p:spPr>
          <a:xfrm>
            <a:off x="1077039" y="3991689"/>
            <a:ext cx="191810" cy="478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59574"/>
              </a:lnSpc>
              <a:spcBef>
                <a:spcPts val="0"/>
              </a:spcBef>
              <a:spcAft>
                <a:spcPts val="0"/>
              </a:spcAft>
              <a:buClr>
                <a:srgbClr val="D9E1FF"/>
              </a:buClr>
              <a:buSzPts val="2350"/>
              <a:buFont typeface="Syne"/>
              <a:buNone/>
            </a:pPr>
            <a:r>
              <a:rPr lang="en-US" sz="2350" b="1" i="0" u="none" strike="noStrike" cap="none">
                <a:solidFill>
                  <a:srgbClr val="D9E1FF"/>
                </a:solidFill>
                <a:latin typeface="Syne"/>
                <a:ea typeface="Syne"/>
                <a:cs typeface="Syne"/>
                <a:sym typeface="Syne"/>
              </a:rPr>
              <a:t>3</a:t>
            </a:r>
            <a:endParaRPr sz="2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3"/>
          <p:cNvSpPr/>
          <p:nvPr/>
        </p:nvSpPr>
        <p:spPr>
          <a:xfrm>
            <a:off x="4196121" y="3867863"/>
            <a:ext cx="9687600" cy="3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D9E1FF"/>
              </a:buClr>
              <a:buSzPts val="2200"/>
              <a:buFont typeface="Syne"/>
              <a:buNone/>
            </a:pPr>
            <a:r>
              <a:rPr lang="en-US" sz="2200" b="1" i="0" u="none" strike="noStrike" cap="none">
                <a:solidFill>
                  <a:srgbClr val="D9E1FF"/>
                </a:solidFill>
                <a:latin typeface="Syne"/>
                <a:ea typeface="Syne"/>
                <a:cs typeface="Syne"/>
                <a:sym typeface="Syne"/>
              </a:rPr>
              <a:t>Grammaticale correctheid: is dit het Frans dat je tot nu toe geleerd hebt?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3"/>
          <p:cNvSpPr/>
          <p:nvPr/>
        </p:nvSpPr>
        <p:spPr>
          <a:xfrm>
            <a:off x="4196120" y="4631055"/>
            <a:ext cx="9476899" cy="15240"/>
          </a:xfrm>
          <a:prstGeom prst="roundRect">
            <a:avLst>
              <a:gd name="adj" fmla="val 235611"/>
            </a:avLst>
          </a:prstGeom>
          <a:solidFill>
            <a:srgbClr val="44426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13"/>
          <p:cNvSpPr/>
          <p:nvPr/>
        </p:nvSpPr>
        <p:spPr>
          <a:xfrm>
            <a:off x="837724" y="4765953"/>
            <a:ext cx="4318278" cy="830580"/>
          </a:xfrm>
          <a:prstGeom prst="roundRect">
            <a:avLst>
              <a:gd name="adj" fmla="val 4323"/>
            </a:avLst>
          </a:prstGeom>
          <a:solidFill>
            <a:srgbClr val="2B295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13"/>
          <p:cNvSpPr/>
          <p:nvPr/>
        </p:nvSpPr>
        <p:spPr>
          <a:xfrm>
            <a:off x="1077039" y="4941927"/>
            <a:ext cx="212765" cy="478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59574"/>
              </a:lnSpc>
              <a:spcBef>
                <a:spcPts val="0"/>
              </a:spcBef>
              <a:spcAft>
                <a:spcPts val="0"/>
              </a:spcAft>
              <a:buClr>
                <a:srgbClr val="D9E1FF"/>
              </a:buClr>
              <a:buSzPts val="2350"/>
              <a:buFont typeface="Syne"/>
              <a:buNone/>
            </a:pPr>
            <a:r>
              <a:rPr lang="en-US" sz="2350" b="1" i="0" u="none" strike="noStrike" cap="none">
                <a:solidFill>
                  <a:srgbClr val="D9E1FF"/>
                </a:solidFill>
                <a:latin typeface="Syne"/>
                <a:ea typeface="Syne"/>
                <a:cs typeface="Syne"/>
                <a:sym typeface="Syne"/>
              </a:rPr>
              <a:t>4</a:t>
            </a:r>
            <a:endParaRPr sz="2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13"/>
          <p:cNvSpPr/>
          <p:nvPr/>
        </p:nvSpPr>
        <p:spPr>
          <a:xfrm>
            <a:off x="5275659" y="5581293"/>
            <a:ext cx="8397359" cy="15240"/>
          </a:xfrm>
          <a:prstGeom prst="roundRect">
            <a:avLst>
              <a:gd name="adj" fmla="val 235611"/>
            </a:avLst>
          </a:prstGeom>
          <a:solidFill>
            <a:srgbClr val="44426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13"/>
          <p:cNvSpPr/>
          <p:nvPr/>
        </p:nvSpPr>
        <p:spPr>
          <a:xfrm>
            <a:off x="837724" y="5716191"/>
            <a:ext cx="5397818" cy="830580"/>
          </a:xfrm>
          <a:prstGeom prst="roundRect">
            <a:avLst>
              <a:gd name="adj" fmla="val 4323"/>
            </a:avLst>
          </a:prstGeom>
          <a:solidFill>
            <a:srgbClr val="2B295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13"/>
          <p:cNvSpPr/>
          <p:nvPr/>
        </p:nvSpPr>
        <p:spPr>
          <a:xfrm>
            <a:off x="1077039" y="5892165"/>
            <a:ext cx="204907" cy="478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59574"/>
              </a:lnSpc>
              <a:spcBef>
                <a:spcPts val="0"/>
              </a:spcBef>
              <a:spcAft>
                <a:spcPts val="0"/>
              </a:spcAft>
              <a:buClr>
                <a:srgbClr val="D9E1FF"/>
              </a:buClr>
              <a:buSzPts val="2350"/>
              <a:buFont typeface="Syne"/>
              <a:buNone/>
            </a:pPr>
            <a:r>
              <a:rPr lang="en-US" sz="2350" b="1" i="0" u="none" strike="noStrike" cap="none">
                <a:solidFill>
                  <a:srgbClr val="D9E1FF"/>
                </a:solidFill>
                <a:latin typeface="Syne"/>
                <a:ea typeface="Syne"/>
                <a:cs typeface="Syne"/>
                <a:sym typeface="Syne"/>
              </a:rPr>
              <a:t>5</a:t>
            </a:r>
            <a:endParaRPr sz="2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3"/>
          <p:cNvSpPr/>
          <p:nvPr/>
        </p:nvSpPr>
        <p:spPr>
          <a:xfrm>
            <a:off x="6657932" y="5955531"/>
            <a:ext cx="2801100" cy="3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D9E1FF"/>
              </a:buClr>
              <a:buSzPts val="2200"/>
              <a:buFont typeface="Syne"/>
              <a:buNone/>
            </a:pPr>
            <a:r>
              <a:rPr lang="en-US" sz="2200" b="1" i="0" u="none" strike="noStrike" cap="none">
                <a:solidFill>
                  <a:srgbClr val="D9E1FF"/>
                </a:solidFill>
                <a:latin typeface="Syne"/>
                <a:ea typeface="Syne"/>
                <a:cs typeface="Syne"/>
                <a:sym typeface="Syne"/>
              </a:rPr>
              <a:t>Originaliteit en stijl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13"/>
          <p:cNvSpPr/>
          <p:nvPr/>
        </p:nvSpPr>
        <p:spPr>
          <a:xfrm>
            <a:off x="6355199" y="6531531"/>
            <a:ext cx="7317819" cy="15240"/>
          </a:xfrm>
          <a:prstGeom prst="roundRect">
            <a:avLst>
              <a:gd name="adj" fmla="val 235611"/>
            </a:avLst>
          </a:prstGeom>
          <a:solidFill>
            <a:srgbClr val="44426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13"/>
          <p:cNvSpPr/>
          <p:nvPr/>
        </p:nvSpPr>
        <p:spPr>
          <a:xfrm>
            <a:off x="837724" y="6666428"/>
            <a:ext cx="6477476" cy="830580"/>
          </a:xfrm>
          <a:prstGeom prst="roundRect">
            <a:avLst>
              <a:gd name="adj" fmla="val 4323"/>
            </a:avLst>
          </a:prstGeom>
          <a:solidFill>
            <a:srgbClr val="2B295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3"/>
          <p:cNvSpPr/>
          <p:nvPr/>
        </p:nvSpPr>
        <p:spPr>
          <a:xfrm>
            <a:off x="1077039" y="6842403"/>
            <a:ext cx="206097" cy="478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59574"/>
              </a:lnSpc>
              <a:spcBef>
                <a:spcPts val="0"/>
              </a:spcBef>
              <a:spcAft>
                <a:spcPts val="0"/>
              </a:spcAft>
              <a:buClr>
                <a:srgbClr val="D9E1FF"/>
              </a:buClr>
              <a:buSzPts val="2350"/>
              <a:buFont typeface="Syne"/>
              <a:buNone/>
            </a:pPr>
            <a:r>
              <a:rPr lang="en-US" sz="2350" b="1" i="0" u="none" strike="noStrike" cap="none">
                <a:solidFill>
                  <a:srgbClr val="D9E1FF"/>
                </a:solidFill>
                <a:latin typeface="Syne"/>
                <a:ea typeface="Syne"/>
                <a:cs typeface="Syne"/>
                <a:sym typeface="Syne"/>
              </a:rPr>
              <a:t>6</a:t>
            </a:r>
            <a:endParaRPr sz="2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13"/>
          <p:cNvSpPr/>
          <p:nvPr/>
        </p:nvSpPr>
        <p:spPr>
          <a:xfrm>
            <a:off x="7554535" y="6905750"/>
            <a:ext cx="6477600" cy="3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D9E1FF"/>
              </a:buClr>
              <a:buSzPts val="2200"/>
              <a:buFont typeface="Syne"/>
              <a:buNone/>
            </a:pPr>
            <a:r>
              <a:rPr lang="en-US" sz="2200" b="1" i="0" u="none" strike="noStrike" cap="none">
                <a:solidFill>
                  <a:srgbClr val="D9E1FF"/>
                </a:solidFill>
                <a:latin typeface="Syne"/>
                <a:ea typeface="Syne"/>
                <a:cs typeface="Syne"/>
                <a:sym typeface="Syne"/>
              </a:rPr>
              <a:t>Digitale vaardigheid: zie </a:t>
            </a:r>
            <a:r>
              <a:rPr lang="en-US" sz="2200" b="1">
                <a:solidFill>
                  <a:srgbClr val="D9E1FF"/>
                </a:solidFill>
                <a:latin typeface="Syne"/>
                <a:ea typeface="Syne"/>
                <a:cs typeface="Syne"/>
                <a:sym typeface="Syne"/>
              </a:rPr>
              <a:t>“Digitaal Slim!”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13"/>
          <p:cNvSpPr/>
          <p:nvPr/>
        </p:nvSpPr>
        <p:spPr>
          <a:xfrm>
            <a:off x="5426828" y="4937850"/>
            <a:ext cx="8246100" cy="3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D9E1FF"/>
              </a:buClr>
              <a:buSzPts val="2200"/>
              <a:buFont typeface="Syne"/>
              <a:buNone/>
            </a:pPr>
            <a:r>
              <a:rPr lang="en-US" sz="2200" b="1">
                <a:solidFill>
                  <a:srgbClr val="D9E1FF"/>
                </a:solidFill>
                <a:latin typeface="Syne"/>
                <a:ea typeface="Syne"/>
                <a:cs typeface="Syne"/>
                <a:sym typeface="Syne"/>
              </a:rPr>
              <a:t>Coherentie: past alles logisch bij elkaar?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1"/>
          <p:cNvSpPr/>
          <p:nvPr/>
        </p:nvSpPr>
        <p:spPr>
          <a:xfrm>
            <a:off x="870109" y="1150501"/>
            <a:ext cx="5632490" cy="704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Syne"/>
              <a:buNone/>
            </a:pPr>
            <a:r>
              <a:rPr lang="en-US" sz="4400" b="1" i="0" u="none" strike="noStrike" cap="none" dirty="0" err="1">
                <a:solidFill>
                  <a:srgbClr val="FFFFFF"/>
                </a:solidFill>
                <a:latin typeface="Syne"/>
                <a:ea typeface="Syne"/>
                <a:cs typeface="Syne"/>
                <a:sym typeface="Syne"/>
              </a:rPr>
              <a:t>Reflectie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" name="Google Shape;180;p11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35191" y="2510195"/>
            <a:ext cx="1282422" cy="83058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1"/>
          <p:cNvSpPr/>
          <p:nvPr/>
        </p:nvSpPr>
        <p:spPr>
          <a:xfrm>
            <a:off x="4018002" y="2774752"/>
            <a:ext cx="116681" cy="478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59574"/>
              </a:lnSpc>
              <a:spcBef>
                <a:spcPts val="0"/>
              </a:spcBef>
              <a:spcAft>
                <a:spcPts val="0"/>
              </a:spcAft>
              <a:buClr>
                <a:srgbClr val="D9E1FF"/>
              </a:buClr>
              <a:buSzPts val="2350"/>
              <a:buFont typeface="Syne"/>
              <a:buNone/>
            </a:pPr>
            <a:r>
              <a:rPr lang="en-US" sz="2350" b="1" i="0" u="none" strike="noStrike" cap="none">
                <a:solidFill>
                  <a:srgbClr val="D9E1FF"/>
                </a:solidFill>
                <a:latin typeface="Syne"/>
                <a:ea typeface="Syne"/>
                <a:cs typeface="Syne"/>
                <a:sym typeface="Syne"/>
              </a:rPr>
              <a:t>1</a:t>
            </a:r>
            <a:endParaRPr sz="2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11"/>
          <p:cNvSpPr/>
          <p:nvPr/>
        </p:nvSpPr>
        <p:spPr>
          <a:xfrm>
            <a:off x="4956929" y="2749510"/>
            <a:ext cx="4981337" cy="35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D9E1FF"/>
              </a:buClr>
              <a:buSzPts val="2200"/>
              <a:buFont typeface="Syne"/>
              <a:buNone/>
            </a:pPr>
            <a:r>
              <a:rPr lang="en-US" sz="2200" b="1" i="0" u="none" strike="noStrike" cap="none">
                <a:solidFill>
                  <a:srgbClr val="D9E1FF"/>
                </a:solidFill>
                <a:latin typeface="Syne"/>
                <a:ea typeface="Syne"/>
                <a:cs typeface="Syne"/>
                <a:sym typeface="Syne"/>
              </a:rPr>
              <a:t>Taakverdeling en samenwerking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11"/>
          <p:cNvSpPr/>
          <p:nvPr/>
        </p:nvSpPr>
        <p:spPr>
          <a:xfrm>
            <a:off x="4777383" y="3355419"/>
            <a:ext cx="8955524" cy="15240"/>
          </a:xfrm>
          <a:prstGeom prst="roundRect">
            <a:avLst>
              <a:gd name="adj" fmla="val 235611"/>
            </a:avLst>
          </a:prstGeom>
          <a:solidFill>
            <a:srgbClr val="44426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184;p11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93921" y="3400544"/>
            <a:ext cx="2564963" cy="83058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1"/>
          <p:cNvSpPr/>
          <p:nvPr/>
        </p:nvSpPr>
        <p:spPr>
          <a:xfrm>
            <a:off x="3982998" y="3576518"/>
            <a:ext cx="186690" cy="478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59574"/>
              </a:lnSpc>
              <a:spcBef>
                <a:spcPts val="0"/>
              </a:spcBef>
              <a:spcAft>
                <a:spcPts val="0"/>
              </a:spcAft>
              <a:buClr>
                <a:srgbClr val="D9E1FF"/>
              </a:buClr>
              <a:buSzPts val="2350"/>
              <a:buFont typeface="Syne"/>
              <a:buNone/>
            </a:pPr>
            <a:r>
              <a:rPr lang="en-US" sz="2350" b="1" i="0" u="none" strike="noStrike" cap="none">
                <a:solidFill>
                  <a:srgbClr val="D9E1FF"/>
                </a:solidFill>
                <a:latin typeface="Syne"/>
                <a:ea typeface="Syne"/>
                <a:cs typeface="Syne"/>
                <a:sym typeface="Syne"/>
              </a:rPr>
              <a:t>2</a:t>
            </a:r>
            <a:endParaRPr sz="2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11"/>
          <p:cNvSpPr/>
          <p:nvPr/>
        </p:nvSpPr>
        <p:spPr>
          <a:xfrm>
            <a:off x="5598200" y="3639860"/>
            <a:ext cx="1306592" cy="35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D9E1FF"/>
              </a:buClr>
              <a:buSzPts val="2200"/>
              <a:buFont typeface="Syne"/>
              <a:buNone/>
            </a:pPr>
            <a:r>
              <a:rPr lang="en-US" sz="2200" b="1" i="0" u="none" strike="noStrike" cap="none">
                <a:solidFill>
                  <a:srgbClr val="D9E1FF"/>
                </a:solidFill>
                <a:latin typeface="Syne"/>
                <a:ea typeface="Syne"/>
                <a:cs typeface="Syne"/>
                <a:sym typeface="Syne"/>
              </a:rPr>
              <a:t>Bronnen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11"/>
          <p:cNvSpPr/>
          <p:nvPr/>
        </p:nvSpPr>
        <p:spPr>
          <a:xfrm>
            <a:off x="5418653" y="4245769"/>
            <a:ext cx="8314253" cy="15240"/>
          </a:xfrm>
          <a:prstGeom prst="roundRect">
            <a:avLst>
              <a:gd name="adj" fmla="val 235611"/>
            </a:avLst>
          </a:prstGeom>
          <a:solidFill>
            <a:srgbClr val="44426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11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52650" y="4290893"/>
            <a:ext cx="3847505" cy="83058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1"/>
          <p:cNvSpPr/>
          <p:nvPr/>
        </p:nvSpPr>
        <p:spPr>
          <a:xfrm>
            <a:off x="3980498" y="4466868"/>
            <a:ext cx="191810" cy="478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59574"/>
              </a:lnSpc>
              <a:spcBef>
                <a:spcPts val="0"/>
              </a:spcBef>
              <a:spcAft>
                <a:spcPts val="0"/>
              </a:spcAft>
              <a:buClr>
                <a:srgbClr val="D9E1FF"/>
              </a:buClr>
              <a:buSzPts val="2350"/>
              <a:buFont typeface="Syne"/>
              <a:buNone/>
            </a:pPr>
            <a:r>
              <a:rPr lang="en-US" sz="2350" b="1" i="0" u="none" strike="noStrike" cap="none">
                <a:solidFill>
                  <a:srgbClr val="D9E1FF"/>
                </a:solidFill>
                <a:latin typeface="Syne"/>
                <a:ea typeface="Syne"/>
                <a:cs typeface="Syne"/>
                <a:sym typeface="Syne"/>
              </a:rPr>
              <a:t>3</a:t>
            </a:r>
            <a:endParaRPr sz="2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1"/>
          <p:cNvSpPr/>
          <p:nvPr/>
        </p:nvSpPr>
        <p:spPr>
          <a:xfrm>
            <a:off x="6239470" y="4530209"/>
            <a:ext cx="3383518" cy="35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D9E1FF"/>
              </a:buClr>
              <a:buSzPts val="2200"/>
              <a:buFont typeface="Syne"/>
              <a:buNone/>
            </a:pPr>
            <a:r>
              <a:rPr lang="en-US" sz="2200" b="1" i="0" u="none" strike="noStrike" cap="none">
                <a:solidFill>
                  <a:srgbClr val="D9E1FF"/>
                </a:solidFill>
                <a:latin typeface="Syne"/>
                <a:ea typeface="Syne"/>
                <a:cs typeface="Syne"/>
                <a:sym typeface="Syne"/>
              </a:rPr>
              <a:t>Digitale hulpmiddelen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1"/>
          <p:cNvSpPr/>
          <p:nvPr/>
        </p:nvSpPr>
        <p:spPr>
          <a:xfrm>
            <a:off x="6059924" y="5136118"/>
            <a:ext cx="7672983" cy="15240"/>
          </a:xfrm>
          <a:prstGeom prst="roundRect">
            <a:avLst>
              <a:gd name="adj" fmla="val 235611"/>
            </a:avLst>
          </a:prstGeom>
          <a:solidFill>
            <a:srgbClr val="44426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p11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11379" y="5181243"/>
            <a:ext cx="5130046" cy="83058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1"/>
          <p:cNvSpPr/>
          <p:nvPr/>
        </p:nvSpPr>
        <p:spPr>
          <a:xfrm>
            <a:off x="3969901" y="5357217"/>
            <a:ext cx="212765" cy="478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59574"/>
              </a:lnSpc>
              <a:spcBef>
                <a:spcPts val="0"/>
              </a:spcBef>
              <a:spcAft>
                <a:spcPts val="0"/>
              </a:spcAft>
              <a:buClr>
                <a:srgbClr val="D9E1FF"/>
              </a:buClr>
              <a:buSzPts val="2350"/>
              <a:buFont typeface="Syne"/>
              <a:buNone/>
            </a:pPr>
            <a:r>
              <a:rPr lang="en-US" sz="2350" b="1" i="0" u="none" strike="noStrike" cap="none">
                <a:solidFill>
                  <a:srgbClr val="D9E1FF"/>
                </a:solidFill>
                <a:latin typeface="Syne"/>
                <a:ea typeface="Syne"/>
                <a:cs typeface="Syne"/>
                <a:sym typeface="Syne"/>
              </a:rPr>
              <a:t>4</a:t>
            </a:r>
            <a:endParaRPr sz="2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1"/>
          <p:cNvSpPr/>
          <p:nvPr/>
        </p:nvSpPr>
        <p:spPr>
          <a:xfrm>
            <a:off x="6880741" y="5420558"/>
            <a:ext cx="1816298" cy="35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D9E1FF"/>
              </a:buClr>
              <a:buSzPts val="2200"/>
              <a:buFont typeface="Syne"/>
              <a:buNone/>
            </a:pPr>
            <a:r>
              <a:rPr lang="en-US" sz="2200" b="1" i="0" u="none" strike="noStrike" cap="none">
                <a:solidFill>
                  <a:srgbClr val="D9E1FF"/>
                </a:solidFill>
                <a:latin typeface="Syne"/>
                <a:ea typeface="Syne"/>
                <a:cs typeface="Syne"/>
                <a:sym typeface="Syne"/>
              </a:rPr>
              <a:t>Taalgebruik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1"/>
          <p:cNvSpPr/>
          <p:nvPr/>
        </p:nvSpPr>
        <p:spPr>
          <a:xfrm>
            <a:off x="6701195" y="6026468"/>
            <a:ext cx="7031712" cy="15240"/>
          </a:xfrm>
          <a:prstGeom prst="roundRect">
            <a:avLst>
              <a:gd name="adj" fmla="val 235611"/>
            </a:avLst>
          </a:prstGeom>
          <a:solidFill>
            <a:srgbClr val="44426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p11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0109" y="6071592"/>
            <a:ext cx="6412587" cy="83058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1"/>
          <p:cNvSpPr/>
          <p:nvPr/>
        </p:nvSpPr>
        <p:spPr>
          <a:xfrm>
            <a:off x="3973830" y="6247567"/>
            <a:ext cx="204907" cy="478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59574"/>
              </a:lnSpc>
              <a:spcBef>
                <a:spcPts val="0"/>
              </a:spcBef>
              <a:spcAft>
                <a:spcPts val="0"/>
              </a:spcAft>
              <a:buClr>
                <a:srgbClr val="D9E1FF"/>
              </a:buClr>
              <a:buSzPts val="2350"/>
              <a:buFont typeface="Syne"/>
              <a:buNone/>
            </a:pPr>
            <a:r>
              <a:rPr lang="en-US" sz="2350" b="1" i="0" u="none" strike="noStrike" cap="none">
                <a:solidFill>
                  <a:srgbClr val="D9E1FF"/>
                </a:solidFill>
                <a:latin typeface="Syne"/>
                <a:ea typeface="Syne"/>
                <a:cs typeface="Syne"/>
                <a:sym typeface="Syne"/>
              </a:rPr>
              <a:t>5</a:t>
            </a:r>
            <a:endParaRPr sz="2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1"/>
          <p:cNvSpPr/>
          <p:nvPr/>
        </p:nvSpPr>
        <p:spPr>
          <a:xfrm>
            <a:off x="7522012" y="6310908"/>
            <a:ext cx="1496258" cy="35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D9E1FF"/>
              </a:buClr>
              <a:buSzPts val="2200"/>
              <a:buFont typeface="Syne"/>
              <a:buNone/>
            </a:pPr>
            <a:r>
              <a:rPr lang="en-US" sz="2200" b="1" i="0" u="none" strike="noStrike" cap="none">
                <a:solidFill>
                  <a:srgbClr val="D9E1FF"/>
                </a:solidFill>
                <a:latin typeface="Syne"/>
                <a:ea typeface="Syne"/>
                <a:cs typeface="Syne"/>
                <a:sym typeface="Syne"/>
              </a:rPr>
              <a:t>Resultaat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2e2fabc-4c46-4d07-8ef1-06f97854dd6e">
      <Terms xmlns="http://schemas.microsoft.com/office/infopath/2007/PartnerControls"/>
    </lcf76f155ced4ddcb4097134ff3c332f>
    <TaxCatchAll xmlns="e19ec58c-2e49-45aa-aaed-a3083d7e7ae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F1BFC960C95541A42B979539600E30" ma:contentTypeVersion="13" ma:contentTypeDescription="Een nieuw document maken." ma:contentTypeScope="" ma:versionID="2d20ec1f913988772aff6dd578ce735f">
  <xsd:schema xmlns:xsd="http://www.w3.org/2001/XMLSchema" xmlns:xs="http://www.w3.org/2001/XMLSchema" xmlns:p="http://schemas.microsoft.com/office/2006/metadata/properties" xmlns:ns2="62e2fabc-4c46-4d07-8ef1-06f97854dd6e" xmlns:ns3="e19ec58c-2e49-45aa-aaed-a3083d7e7ae1" targetNamespace="http://schemas.microsoft.com/office/2006/metadata/properties" ma:root="true" ma:fieldsID="87333af4224490c115d6f3b74572fb4d" ns2:_="" ns3:_="">
    <xsd:import namespace="62e2fabc-4c46-4d07-8ef1-06f97854dd6e"/>
    <xsd:import namespace="e19ec58c-2e49-45aa-aaed-a3083d7e7a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e2fabc-4c46-4d07-8ef1-06f97854dd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0dc38ac3-5553-48f3-a03b-14e9a27855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9ec58c-2e49-45aa-aaed-a3083d7e7ae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8b20b7e-acb7-4dd8-b959-3399a5bb64a8}" ma:internalName="TaxCatchAll" ma:showField="CatchAllData" ma:web="e19ec58c-2e49-45aa-aaed-a3083d7e7a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0E8F56-28FB-4ED9-A744-60A4835A0510}">
  <ds:schemaRefs>
    <ds:schemaRef ds:uri="http://schemas.microsoft.com/office/2006/metadata/properties"/>
    <ds:schemaRef ds:uri="http://schemas.microsoft.com/office/infopath/2007/PartnerControls"/>
    <ds:schemaRef ds:uri="b57512ba-c9d3-42b3-8e16-49981f24b384"/>
    <ds:schemaRef ds:uri="7c2d5f1c-e411-4ead-ad8c-b096dcb50de4"/>
  </ds:schemaRefs>
</ds:datastoreItem>
</file>

<file path=customXml/itemProps2.xml><?xml version="1.0" encoding="utf-8"?>
<ds:datastoreItem xmlns:ds="http://schemas.openxmlformats.org/officeDocument/2006/customXml" ds:itemID="{76996C57-E984-4351-B824-D95C60AEB7F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9B29626-DE5B-4F4E-9FF5-BB47EB5E495D}"/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404</Words>
  <Application>Microsoft Office PowerPoint</Application>
  <PresentationFormat>Custom</PresentationFormat>
  <Paragraphs>100</Paragraphs>
  <Slides>14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PptxGenJS</dc:creator>
  <cp:lastModifiedBy>Els Mulder</cp:lastModifiedBy>
  <cp:revision>9</cp:revision>
  <dcterms:created xsi:type="dcterms:W3CDTF">2025-01-03T14:28:12Z</dcterms:created>
  <dcterms:modified xsi:type="dcterms:W3CDTF">2025-06-25T18:50:19Z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0x01010078F1BFC960C95541A42B979539600E30</vt:lpwstr>
  </property>
  <property fmtid="{D5CDD505-2E9C-101B-9397-08002B2CF9AE}" pid="3" name="MediaServiceImageTags">
    <vt:lpwstr/>
  </property>
</Properties>
</file>