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67" r:id="rId8"/>
    <p:sldId id="268" r:id="rId9"/>
  </p:sldIdLst>
  <p:sldSz cx="14630400" cy="8229600"/>
  <p:notesSz cx="8229600" cy="14630400"/>
  <p:embeddedFontLst>
    <p:embeddedFont>
      <p:font typeface="Lora" panose="020F0502020204030204" pitchFamily="2" charset="0"/>
      <p:regular r:id="rId11"/>
      <p:bold r:id="rId12"/>
      <p:italic r:id="rId13"/>
      <p:boldItalic r:id="rId1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AA50A-8553-E89F-D984-FB85911DD648}" v="2" dt="2025-06-25T18:57:13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4610"/>
  </p:normalViewPr>
  <p:slideViewPr>
    <p:cSldViewPr snapToGrid="0" snapToObjects="1">
      <p:cViewPr varScale="1">
        <p:scale>
          <a:sx n="48" d="100"/>
          <a:sy n="48" d="100"/>
        </p:scale>
        <p:origin x="91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raj Shiamrai" userId="7a0a333d-df3b-418e-931e-ec309ba428f3" providerId="ADAL" clId="{7C6D3DB7-09AD-4514-8D86-B5E310C600A2}"/>
    <pc:docChg chg="undo custSel addSld delSld modSld">
      <pc:chgData name="Suraj Shiamrai" userId="7a0a333d-df3b-418e-931e-ec309ba428f3" providerId="ADAL" clId="{7C6D3DB7-09AD-4514-8D86-B5E310C600A2}" dt="2025-03-18T16:17:49.483" v="1029" actId="255"/>
      <pc:docMkLst>
        <pc:docMk/>
      </pc:docMkLst>
      <pc:sldChg chg="del">
        <pc:chgData name="Suraj Shiamrai" userId="7a0a333d-df3b-418e-931e-ec309ba428f3" providerId="ADAL" clId="{7C6D3DB7-09AD-4514-8D86-B5E310C600A2}" dt="2025-03-18T15:54:05.348" v="0" actId="2696"/>
        <pc:sldMkLst>
          <pc:docMk/>
          <pc:sldMk cId="3227444446" sldId="268"/>
        </pc:sldMkLst>
      </pc:sldChg>
      <pc:sldChg chg="addSp delSp modSp mod">
        <pc:chgData name="Suraj Shiamrai" userId="7a0a333d-df3b-418e-931e-ec309ba428f3" providerId="ADAL" clId="{7C6D3DB7-09AD-4514-8D86-B5E310C600A2}" dt="2025-03-18T16:11:06.176" v="964" actId="20577"/>
        <pc:sldMkLst>
          <pc:docMk/>
          <pc:sldMk cId="0" sldId="269"/>
        </pc:sldMkLst>
        <pc:spChg chg="del mod">
          <ac:chgData name="Suraj Shiamrai" userId="7a0a333d-df3b-418e-931e-ec309ba428f3" providerId="ADAL" clId="{7C6D3DB7-09AD-4514-8D86-B5E310C600A2}" dt="2025-03-18T15:55:51.173" v="115"/>
          <ac:spMkLst>
            <pc:docMk/>
            <pc:sldMk cId="0" sldId="269"/>
            <ac:spMk id="2" creationId="{00000000-0000-0000-0000-000000000000}"/>
          </ac:spMkLst>
        </pc:spChg>
        <pc:spChg chg="mod">
          <ac:chgData name="Suraj Shiamrai" userId="7a0a333d-df3b-418e-931e-ec309ba428f3" providerId="ADAL" clId="{7C6D3DB7-09AD-4514-8D86-B5E310C600A2}" dt="2025-03-18T16:11:06.176" v="964" actId="20577"/>
          <ac:spMkLst>
            <pc:docMk/>
            <pc:sldMk cId="0" sldId="269"/>
            <ac:spMk id="3" creationId="{00000000-0000-0000-0000-000000000000}"/>
          </ac:spMkLst>
        </pc:spChg>
        <pc:spChg chg="add mod">
          <ac:chgData name="Suraj Shiamrai" userId="7a0a333d-df3b-418e-931e-ec309ba428f3" providerId="ADAL" clId="{7C6D3DB7-09AD-4514-8D86-B5E310C600A2}" dt="2025-03-18T15:56:00.389" v="117" actId="403"/>
          <ac:spMkLst>
            <pc:docMk/>
            <pc:sldMk cId="0" sldId="269"/>
            <ac:spMk id="5" creationId="{26881265-4361-BE10-C563-5AE233DC89C9}"/>
          </ac:spMkLst>
        </pc:spChg>
        <pc:picChg chg="add del mod">
          <ac:chgData name="Suraj Shiamrai" userId="7a0a333d-df3b-418e-931e-ec309ba428f3" providerId="ADAL" clId="{7C6D3DB7-09AD-4514-8D86-B5E310C600A2}" dt="2025-03-18T15:54:36.886" v="4" actId="21"/>
          <ac:picMkLst>
            <pc:docMk/>
            <pc:sldMk cId="0" sldId="269"/>
            <ac:picMk id="4" creationId="{C199A893-9B6B-9A4C-E6B8-787BDF810BA7}"/>
          </ac:picMkLst>
        </pc:picChg>
      </pc:sldChg>
      <pc:sldChg chg="modSp add mod">
        <pc:chgData name="Suraj Shiamrai" userId="7a0a333d-df3b-418e-931e-ec309ba428f3" providerId="ADAL" clId="{7C6D3DB7-09AD-4514-8D86-B5E310C600A2}" dt="2025-03-18T16:17:49.483" v="1029" actId="255"/>
        <pc:sldMkLst>
          <pc:docMk/>
          <pc:sldMk cId="0" sldId="270"/>
        </pc:sldMkLst>
        <pc:spChg chg="mod">
          <ac:chgData name="Suraj Shiamrai" userId="7a0a333d-df3b-418e-931e-ec309ba428f3" providerId="ADAL" clId="{7C6D3DB7-09AD-4514-8D86-B5E310C600A2}" dt="2025-03-18T16:15:47.418" v="967" actId="255"/>
          <ac:spMkLst>
            <pc:docMk/>
            <pc:sldMk cId="0" sldId="270"/>
            <ac:spMk id="2" creationId="{00000000-0000-0000-0000-000000000000}"/>
          </ac:spMkLst>
        </pc:spChg>
        <pc:spChg chg="mod">
          <ac:chgData name="Suraj Shiamrai" userId="7a0a333d-df3b-418e-931e-ec309ba428f3" providerId="ADAL" clId="{7C6D3DB7-09AD-4514-8D86-B5E310C600A2}" dt="2025-03-18T16:17:49.483" v="1029" actId="255"/>
          <ac:spMkLst>
            <pc:docMk/>
            <pc:sldMk cId="0" sldId="270"/>
            <ac:spMk id="3" creationId="{00000000-0000-0000-0000-000000000000}"/>
          </ac:spMkLst>
        </pc:spChg>
      </pc:sldChg>
    </pc:docChg>
  </pc:docChgLst>
  <pc:docChgLst>
    <pc:chgData name="Fernanda Martino" userId="S::fernanda.martino@levendetalen.nl::886c2b56-960c-40dc-b387-d52f6c540838" providerId="AD" clId="Web-{0B2AA50A-8553-E89F-D984-FB85911DD648}"/>
    <pc:docChg chg="addSld delSld">
      <pc:chgData name="Fernanda Martino" userId="S::fernanda.martino@levendetalen.nl::886c2b56-960c-40dc-b387-d52f6c540838" providerId="AD" clId="Web-{0B2AA50A-8553-E89F-D984-FB85911DD648}" dt="2025-06-25T18:57:13.818" v="1"/>
      <pc:docMkLst>
        <pc:docMk/>
      </pc:docMkLst>
      <pc:sldChg chg="new del">
        <pc:chgData name="Fernanda Martino" userId="S::fernanda.martino@levendetalen.nl::886c2b56-960c-40dc-b387-d52f6c540838" providerId="AD" clId="Web-{0B2AA50A-8553-E89F-D984-FB85911DD648}" dt="2025-06-25T18:57:13.818" v="1"/>
        <pc:sldMkLst>
          <pc:docMk/>
          <pc:sldMk cId="4175462871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89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E68CA-100D-04AC-CE03-42169D53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EABA4-66C9-BC5A-D5D8-10968B901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C257A8-08DF-5999-08E2-F75ED4C1E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C05AE-BC09-B257-8BF7-816BE40AC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6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19983"/>
            <a:ext cx="58835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ptos" panose="020B0004020202020204" pitchFamily="34" charset="0"/>
                <a:ea typeface="Alice" pitchFamily="34" charset="-122"/>
                <a:cs typeface="Alice" pitchFamily="34" charset="-120"/>
              </a:rPr>
              <a:t>Droomhuis Presentatie</a:t>
            </a:r>
            <a:endParaRPr lang="en-US" sz="4450" dirty="0">
              <a:latin typeface="Aptos" panose="020B00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37689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Je </a:t>
            </a:r>
            <a:r>
              <a:rPr lang="en-US" sz="1750" dirty="0" err="1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gaat</a:t>
            </a: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750" dirty="0" err="1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jouw</a:t>
            </a: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 eigen DROOMHUIS presenteren in de </a:t>
            </a:r>
            <a:r>
              <a:rPr lang="en-US" sz="1750" dirty="0" err="1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doeltaal</a:t>
            </a: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. </a:t>
            </a:r>
            <a:r>
              <a:rPr lang="en-US" sz="1750" dirty="0" err="1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Dit</a:t>
            </a: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 sluit </a:t>
            </a:r>
            <a:r>
              <a:rPr lang="en-US" sz="1750" dirty="0" err="1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aan</a:t>
            </a: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750" dirty="0" err="1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bij</a:t>
            </a: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 het </a:t>
            </a:r>
            <a:r>
              <a:rPr lang="en-US" sz="1750" dirty="0" err="1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hoofdstuk</a:t>
            </a: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750" dirty="0" err="1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uit</a:t>
            </a: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750" dirty="0" err="1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deze</a:t>
            </a: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 </a:t>
            </a:r>
            <a:r>
              <a:rPr lang="en-US" sz="1750" dirty="0" err="1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periode</a:t>
            </a: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. 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512968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4112C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ext 3"/>
          <p:cNvSpPr/>
          <p:nvPr/>
        </p:nvSpPr>
        <p:spPr>
          <a:xfrm>
            <a:off x="918924" y="5262324"/>
            <a:ext cx="11263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endParaRPr lang="en-US" sz="75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751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ptos" panose="020B0004020202020204" pitchFamily="34" charset="0"/>
                <a:ea typeface="Alice" pitchFamily="34" charset="-122"/>
                <a:cs typeface="Alice" pitchFamily="34" charset="-120"/>
              </a:rPr>
              <a:t>Stap 1 – Les 1 </a:t>
            </a:r>
            <a:endParaRPr lang="en-US" sz="4450" dirty="0">
              <a:latin typeface="Aptos" panose="020B00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89" y="164176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Zoek op internet naar foto's van je droomhuis</a:t>
            </a: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89" y="21707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Buitenkant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86165" y="26238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Tuin/balkon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86168" y="306978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Woonkamer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86167" y="34867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Keuken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89" y="390363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Badkamer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86166" y="443259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Slaapkamer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86165" y="4932548"/>
            <a:ext cx="790657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nl-NL" sz="1750" noProof="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Maak een selectie van foto's die je aanspreken en verzamel deze in een map op je computer.</a:t>
            </a:r>
          </a:p>
          <a:p>
            <a:pPr marL="0" indent="0">
              <a:lnSpc>
                <a:spcPts val="2850"/>
              </a:lnSpc>
              <a:buNone/>
            </a:pPr>
            <a:endParaRPr lang="nl-NL" sz="1750" dirty="0">
              <a:solidFill>
                <a:srgbClr val="2C2821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nl-NL" sz="1750" noProof="0" dirty="0">
                <a:solidFill>
                  <a:srgbClr val="2C2821"/>
                </a:solidFill>
                <a:latin typeface="Aptos" panose="020B0004020202020204" pitchFamily="34" charset="0"/>
              </a:rPr>
              <a:t>Je kunt ook foto’s genereren met de zoekopdrachten in de doeltaal, zoals </a:t>
            </a:r>
            <a:r>
              <a:rPr lang="nl-NL" sz="1750" i="1" noProof="0" dirty="0">
                <a:solidFill>
                  <a:srgbClr val="2C2821"/>
                </a:solidFill>
                <a:latin typeface="Aptos" panose="020B0004020202020204" pitchFamily="34" charset="0"/>
              </a:rPr>
              <a:t>badkamer </a:t>
            </a:r>
            <a:r>
              <a:rPr lang="nl-NL" sz="1750" noProof="0" dirty="0">
                <a:solidFill>
                  <a:srgbClr val="2C2821"/>
                </a:solidFill>
                <a:latin typeface="Aptos" panose="020B0004020202020204" pitchFamily="34" charset="0"/>
              </a:rPr>
              <a:t>met </a:t>
            </a:r>
            <a:r>
              <a:rPr lang="nl-NL" sz="1750" i="1" noProof="0" dirty="0" err="1">
                <a:solidFill>
                  <a:srgbClr val="2C2821"/>
                </a:solidFill>
                <a:latin typeface="Aptos" panose="020B0004020202020204" pitchFamily="34" charset="0"/>
              </a:rPr>
              <a:t>Badezimmer</a:t>
            </a:r>
            <a:r>
              <a:rPr lang="nl-NL" sz="1750" dirty="0">
                <a:solidFill>
                  <a:srgbClr val="2C2821"/>
                </a:solidFill>
                <a:latin typeface="Aptos" panose="020B0004020202020204" pitchFamily="34" charset="0"/>
              </a:rPr>
              <a:t>. </a:t>
            </a:r>
            <a:endParaRPr lang="nl-NL" sz="1750" noProof="0" dirty="0">
              <a:latin typeface="Aptos" panose="020B0004020202020204" pitchFamily="34" charset="0"/>
            </a:endParaRPr>
          </a:p>
        </p:txBody>
      </p:sp>
      <p:pic>
        <p:nvPicPr>
          <p:cNvPr id="11" name="Image 0" descr="preencoded.png">
            <a:extLst>
              <a:ext uri="{FF2B5EF4-FFF2-40B4-BE49-F238E27FC236}">
                <a16:creationId xmlns:a16="http://schemas.microsoft.com/office/drawing/2014/main" id="{8B5A0E96-7F84-4A91-CA84-3FFE05B07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4774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nl-NL" sz="4450" noProof="0" dirty="0">
                <a:solidFill>
                  <a:srgbClr val="233E32"/>
                </a:solidFill>
                <a:latin typeface="Aptos" panose="020B0004020202020204" pitchFamily="34" charset="0"/>
                <a:ea typeface="Alice" pitchFamily="34" charset="-122"/>
                <a:cs typeface="Alice" pitchFamily="34" charset="-120"/>
              </a:rPr>
              <a:t>Stap 2 &amp; 3 (les 2 en 3)</a:t>
            </a:r>
            <a:endParaRPr lang="nl-NL" sz="4450" noProof="0" dirty="0">
              <a:latin typeface="Aptos" panose="020B00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361438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nl-NL" dirty="0">
              <a:latin typeface="Aptos" panose="020B00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76074" y="3699391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ptos" panose="020B0004020202020204" pitchFamily="34" charset="0"/>
                <a:ea typeface="Alice" pitchFamily="34" charset="-122"/>
              </a:rPr>
              <a:t>2</a:t>
            </a:r>
            <a:endParaRPr lang="en-US" sz="2650" dirty="0">
              <a:latin typeface="Aptos" panose="020B00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30906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>
              <a:latin typeface="Aptos" panose="020B00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30906" y="41047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Maak een presentatie in PowerPoint of Canva met je foto's.</a:t>
            </a:r>
            <a:endParaRPr lang="en-US" sz="1750" dirty="0">
              <a:latin typeface="Aptos" panose="020B00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685467" y="361438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nl-NL" dirty="0">
              <a:latin typeface="Aptos" panose="020B00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857036" y="3699391"/>
            <a:ext cx="16704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ptos" panose="020B0004020202020204" pitchFamily="34" charset="0"/>
                <a:ea typeface="Alice" pitchFamily="34" charset="-122"/>
              </a:rPr>
              <a:t>3</a:t>
            </a:r>
            <a:endParaRPr lang="en-US" sz="2650" dirty="0">
              <a:latin typeface="Aptos" panose="020B00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22583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>
              <a:latin typeface="Aptos" panose="020B00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22583" y="4104799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nl-NL" sz="1750" noProof="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Schrijf een korte tekst bij elke foto. Beschrijf wat je op de foto ziet en wat je aan dit deel van je droomhuis leuk vindt. </a:t>
            </a:r>
          </a:p>
          <a:p>
            <a:pPr marL="0" indent="0">
              <a:lnSpc>
                <a:spcPts val="2850"/>
              </a:lnSpc>
              <a:buNone/>
            </a:pPr>
            <a:endParaRPr lang="en-US" sz="175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3DDF7-84FA-45F1-F1BF-B431BDFA4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B891469-B1F9-38B4-69BE-F30AA5BC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12C6224-014B-D705-E349-F36C7B67A5C5}"/>
              </a:ext>
            </a:extLst>
          </p:cNvPr>
          <p:cNvSpPr/>
          <p:nvPr/>
        </p:nvSpPr>
        <p:spPr>
          <a:xfrm>
            <a:off x="793790" y="64774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nl-NL" sz="4450" noProof="0" dirty="0">
                <a:solidFill>
                  <a:srgbClr val="233E32"/>
                </a:solidFill>
                <a:latin typeface="Aptos" panose="020B0004020202020204" pitchFamily="34" charset="0"/>
                <a:ea typeface="Alice" pitchFamily="34" charset="-122"/>
                <a:cs typeface="Alice" pitchFamily="34" charset="-120"/>
              </a:rPr>
              <a:t>Eventuele les 4</a:t>
            </a:r>
            <a:endParaRPr lang="nl-NL" sz="4450" noProof="0" dirty="0">
              <a:latin typeface="Aptos" panose="020B0004020202020204" pitchFamily="34" charset="0"/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810486CA-AA80-400C-F261-893F42CD57A6}"/>
              </a:ext>
            </a:extLst>
          </p:cNvPr>
          <p:cNvSpPr/>
          <p:nvPr/>
        </p:nvSpPr>
        <p:spPr>
          <a:xfrm>
            <a:off x="793790" y="361438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  <p:txBody>
          <a:bodyPr/>
          <a:lstStyle/>
          <a:p>
            <a:endParaRPr lang="nl-NL" dirty="0">
              <a:latin typeface="Aptos" panose="020B0004020202020204" pitchFamily="34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6B860D33-0806-1F62-4DEC-55E981157AC5}"/>
              </a:ext>
            </a:extLst>
          </p:cNvPr>
          <p:cNvSpPr/>
          <p:nvPr/>
        </p:nvSpPr>
        <p:spPr>
          <a:xfrm>
            <a:off x="976074" y="3699391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ptos" panose="020B0004020202020204" pitchFamily="34" charset="0"/>
                <a:ea typeface="Alice" pitchFamily="34" charset="-122"/>
              </a:rPr>
              <a:t>4</a:t>
            </a:r>
            <a:endParaRPr lang="en-US" sz="2650" dirty="0">
              <a:latin typeface="Aptos" panose="020B0004020202020204" pitchFamily="34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B4C540F-272E-AB45-9B66-A4EC12B06A35}"/>
              </a:ext>
            </a:extLst>
          </p:cNvPr>
          <p:cNvSpPr/>
          <p:nvPr/>
        </p:nvSpPr>
        <p:spPr>
          <a:xfrm>
            <a:off x="1530906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>
              <a:latin typeface="Aptos" panose="020B0004020202020204" pitchFamily="34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1CAE14A6-8CB2-A501-DD90-0B5FA3DE864C}"/>
              </a:ext>
            </a:extLst>
          </p:cNvPr>
          <p:cNvSpPr/>
          <p:nvPr/>
        </p:nvSpPr>
        <p:spPr>
          <a:xfrm>
            <a:off x="1530906" y="4104799"/>
            <a:ext cx="455104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nl-NL" sz="1750" noProof="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Deze les is voor oefenpresentaties. Dit gebeurt in jouw eigen 2-tal en in carrouselvorm. </a:t>
            </a:r>
            <a:endParaRPr lang="nl-NL" sz="1750" noProof="0" dirty="0">
              <a:latin typeface="Aptos" panose="020B0004020202020204" pitchFamily="34" charset="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CD426781-81A4-3906-C303-902F26CE50DC}"/>
              </a:ext>
            </a:extLst>
          </p:cNvPr>
          <p:cNvSpPr/>
          <p:nvPr/>
        </p:nvSpPr>
        <p:spPr>
          <a:xfrm flipH="1">
            <a:off x="5024081" y="3699391"/>
            <a:ext cx="9653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endParaRPr lang="en-US" sz="2650" dirty="0">
              <a:latin typeface="Aptos" panose="020B0004020202020204" pitchFamily="34" charset="0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485BA97E-45D9-80F6-CB88-2DB94C76BFA9}"/>
              </a:ext>
            </a:extLst>
          </p:cNvPr>
          <p:cNvSpPr/>
          <p:nvPr/>
        </p:nvSpPr>
        <p:spPr>
          <a:xfrm>
            <a:off x="5422583" y="36143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endParaRPr lang="en-US" sz="2200" dirty="0">
              <a:latin typeface="Aptos" panose="020B0004020202020204" pitchFamily="34" charset="0"/>
            </a:endParaRPr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B87C06A6-CCE9-23AB-173C-D570D09D0BF4}"/>
              </a:ext>
            </a:extLst>
          </p:cNvPr>
          <p:cNvSpPr/>
          <p:nvPr/>
        </p:nvSpPr>
        <p:spPr>
          <a:xfrm>
            <a:off x="5422583" y="4104799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2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0887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ptos" panose="020B0004020202020204" pitchFamily="34" charset="0"/>
                <a:ea typeface="Alice" pitchFamily="34" charset="-122"/>
                <a:cs typeface="Alice" pitchFamily="34" charset="-120"/>
              </a:rPr>
              <a:t>Succes!</a:t>
            </a:r>
            <a:endParaRPr lang="en-US" sz="4450" dirty="0">
              <a:latin typeface="Aptos" panose="020B00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ptos" panose="020B0004020202020204" pitchFamily="34" charset="0"/>
                <a:ea typeface="Lora" pitchFamily="34" charset="-122"/>
                <a:cs typeface="Lora" pitchFamily="34" charset="-120"/>
              </a:rPr>
              <a:t>Veel succes met je DROOMHUIS-presentatie!</a:t>
            </a:r>
            <a:endParaRPr lang="en-US" sz="175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4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512ba-c9d3-42b3-8e16-49981f24b384">
      <Terms xmlns="http://schemas.microsoft.com/office/infopath/2007/PartnerControls"/>
    </lcf76f155ced4ddcb4097134ff3c332f>
    <TaxCatchAll xmlns="7c2d5f1c-e411-4ead-ad8c-b096dcb50de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10CBE3F5DC249BEA25139CB893ADA" ma:contentTypeVersion="12" ma:contentTypeDescription="Een nieuw document maken." ma:contentTypeScope="" ma:versionID="eec03efee58f6a06004379320d72e65d">
  <xsd:schema xmlns:xsd="http://www.w3.org/2001/XMLSchema" xmlns:xs="http://www.w3.org/2001/XMLSchema" xmlns:p="http://schemas.microsoft.com/office/2006/metadata/properties" xmlns:ns2="b57512ba-c9d3-42b3-8e16-49981f24b384" xmlns:ns3="7c2d5f1c-e411-4ead-ad8c-b096dcb50de4" targetNamespace="http://schemas.microsoft.com/office/2006/metadata/properties" ma:root="true" ma:fieldsID="1c8f9c9c9740d94762d23b3e73396b80" ns2:_="" ns3:_="">
    <xsd:import namespace="b57512ba-c9d3-42b3-8e16-49981f24b384"/>
    <xsd:import namespace="7c2d5f1c-e411-4ead-ad8c-b096dcb50d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512ba-c9d3-42b3-8e16-49981f24b3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236b9280-538e-451c-b6de-a69a28e747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d5f1c-e411-4ead-ad8c-b096dcb50de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c6faa29-0b16-4f56-9447-d6f45bb915db}" ma:internalName="TaxCatchAll" ma:showField="CatchAllData" ma:web="7c2d5f1c-e411-4ead-ad8c-b096dcb50d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90047B-6DD1-4996-99FC-F6209BAFA0FA}">
  <ds:schemaRefs>
    <ds:schemaRef ds:uri="http://schemas.microsoft.com/office/2006/metadata/properties"/>
    <ds:schemaRef ds:uri="http://schemas.microsoft.com/office/infopath/2007/PartnerControls"/>
    <ds:schemaRef ds:uri="b57512ba-c9d3-42b3-8e16-49981f24b384"/>
    <ds:schemaRef ds:uri="7c2d5f1c-e411-4ead-ad8c-b096dcb50de4"/>
  </ds:schemaRefs>
</ds:datastoreItem>
</file>

<file path=customXml/itemProps2.xml><?xml version="1.0" encoding="utf-8"?>
<ds:datastoreItem xmlns:ds="http://schemas.openxmlformats.org/officeDocument/2006/customXml" ds:itemID="{93D178E6-31ED-4536-A63D-F775E428CC72}"/>
</file>

<file path=customXml/itemProps3.xml><?xml version="1.0" encoding="utf-8"?>
<ds:datastoreItem xmlns:ds="http://schemas.openxmlformats.org/officeDocument/2006/customXml" ds:itemID="{F9D6A5EC-0892-46DA-BB01-CA726772A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162</Words>
  <Application>Microsoft Office PowerPoint</Application>
  <PresentationFormat>Custom</PresentationFormat>
  <Paragraphs>28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Lora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Martino Avila, M.F. (Fernanda)</cp:lastModifiedBy>
  <cp:revision>16</cp:revision>
  <dcterms:created xsi:type="dcterms:W3CDTF">2025-01-03T15:41:09Z</dcterms:created>
  <dcterms:modified xsi:type="dcterms:W3CDTF">2025-06-25T18:58:17Z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0x010100E0610CBE3F5DC249BEA25139CB893ADA</vt:lpwstr>
  </property>
  <property fmtid="{D5CDD505-2E9C-101B-9397-08002B2CF9AE}" pid="3" name="MediaServiceImageTags">
    <vt:lpwstr/>
  </property>
</Properties>
</file>