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Geist" pitchFamily="2" charset="77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8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9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873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6553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Project Spaanse Blog: Mijn Leven &amp; Cultuur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12325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 deze opdracht ga je samen met je groepje een digitale blog maken. Je blog bestaat uit drie onderdelen. Je gebruikt hiervoor de tools Canva en Padlet.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12285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66061"/>
            <a:ext cx="61030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Doel van de opdracht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1915001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7017306" y="19928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Jezelf voorstellen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017306" y="2483287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Oefen met jezelf voorstellen in het Spaans, zowel schriftelijk als mondeling.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3662720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017306" y="3740587"/>
            <a:ext cx="31494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Vergelijkingen maken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017306" y="4231005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Vergelijk eten, weer en tradities tussen verschillende landen.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047536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017306" y="51254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Creatief schrijven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017306" y="561582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Schrijf een kort Spaans verhaal over een verzonnen persoon.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80190" y="6432352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7017306" y="6510218"/>
            <a:ext cx="28354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Digitale presentatie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700063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Presenteer je blog in digitale vorm.</a:t>
            </a:r>
            <a:endParaRPr lang="en-US" sz="1750" dirty="0"/>
          </a:p>
        </p:txBody>
      </p:sp>
      <p:pic>
        <p:nvPicPr>
          <p:cNvPr id="23" name="Picture 22" descr="Close up of heart shaped pages of a book">
            <a:extLst>
              <a:ext uri="{FF2B5EF4-FFF2-40B4-BE49-F238E27FC236}">
                <a16:creationId xmlns:a16="http://schemas.microsoft.com/office/drawing/2014/main" id="{594D9DC0-5F24-1849-7534-8694BE344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30238">
            <a:off x="2221158" y="3773634"/>
            <a:ext cx="1197577" cy="7987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6594"/>
            <a:ext cx="95053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Persoonlijke Informatie (Spaans)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7960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 deze sectie stelt elk groepslid zichzelf voor in het Spaans. Gebruik de volgende vragen: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50948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Nombre: Wat is je naam?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95168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Nacionalidad: Wat is je nationaliteit?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39388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Ciudad de Residencia: Waar woon je?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83608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Edad: Hoe oud ben je?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27827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Color favorito: Wat is je lievelingskleur?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72047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Comida favorita: Wat is je favoriete eten?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616267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Idiomas que hablas: Welke talen spreek je?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26023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Voorbeeld: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599521" y="3183493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"Hola, me llamo Ana. Soy holandesa. Vivo en Rotterdam. Tengo 13 años. Mi color favorito es el azul. Mi comida favorita es la pizza. Hablo holandés, inglés y un poco de español."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483917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vmbo: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Neem jezelf op terwijl je dit voorleest.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599521" y="540615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havo: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Neem jezelf op terwijl je jezelf voorstelt. Je mag een spiekbrief gebruiken.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599521" y="633603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vwo: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Neem jezelf op terwijl je jezelf voorstelt.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82347" y="841534"/>
            <a:ext cx="7393543" cy="609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Vergelijking van Eten en Weer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82347" y="1743194"/>
            <a:ext cx="7779306" cy="2278975"/>
          </a:xfrm>
          <a:prstGeom prst="roundRect">
            <a:avLst>
              <a:gd name="adj" fmla="val 7700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884873" y="1945719"/>
            <a:ext cx="2561273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Wat moet erin staan: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884873" y="2367201"/>
            <a:ext cx="7374255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Typische gerechten uit beide Spaanstalige landen én Nederland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884873" y="2747367"/>
            <a:ext cx="7374255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Verschillen en overeenkomsten in het weer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884873" y="3127534"/>
            <a:ext cx="7374255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Tradities en feestdagen (havo-vwo)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884873" y="3507700"/>
            <a:ext cx="7374255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Dagindelen en schooldagen (havo-vwo)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82347" y="4217075"/>
            <a:ext cx="7779306" cy="2327672"/>
          </a:xfrm>
          <a:prstGeom prst="roundRect">
            <a:avLst>
              <a:gd name="adj" fmla="val 753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884873" y="4419600"/>
            <a:ext cx="368117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¡Importante! Bronvermelding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884873" y="4841081"/>
            <a:ext cx="7374255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Gebruik de Slim Digitaal-kaart om na te denken over: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884873" y="5269944"/>
            <a:ext cx="7374255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Wie is de afzender van de informatie?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884873" y="5650111"/>
            <a:ext cx="7374255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 de informatie actueel en betrouwbaar?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884873" y="6030278"/>
            <a:ext cx="7374255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 de bron informatief of overtuigend?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682347" y="6764060"/>
            <a:ext cx="7779306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Deze sectie mag je in het Nederlands schrijven. Maak hiervan een mooie pagina in Canva.</a:t>
            </a:r>
            <a:endParaRPr lang="en-US" sz="1500" dirty="0"/>
          </a:p>
        </p:txBody>
      </p:sp>
      <p:pic>
        <p:nvPicPr>
          <p:cNvPr id="19" name="Picture 18" descr="Person holding and standing under umbrella in rain, wearing outdoor jacket">
            <a:extLst>
              <a:ext uri="{FF2B5EF4-FFF2-40B4-BE49-F238E27FC236}">
                <a16:creationId xmlns:a16="http://schemas.microsoft.com/office/drawing/2014/main" id="{AE16C164-299F-224C-A0DE-06334646C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3725" y="21555"/>
            <a:ext cx="2846675" cy="1885459"/>
          </a:xfrm>
          <a:prstGeom prst="rect">
            <a:avLst/>
          </a:prstGeom>
        </p:spPr>
      </p:pic>
      <p:pic>
        <p:nvPicPr>
          <p:cNvPr id="1030" name="Picture 6" descr="Empanadas argentinas">
            <a:extLst>
              <a:ext uri="{FF2B5EF4-FFF2-40B4-BE49-F238E27FC236}">
                <a16:creationId xmlns:a16="http://schemas.microsoft.com/office/drawing/2014/main" id="{5FD5384A-D666-CEE3-504E-C40A130FA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097" y="1901834"/>
            <a:ext cx="2432628" cy="21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apas - Wikipedia">
            <a:extLst>
              <a:ext uri="{FF2B5EF4-FFF2-40B4-BE49-F238E27FC236}">
                <a16:creationId xmlns:a16="http://schemas.microsoft.com/office/drawing/2014/main" id="{23C05918-91FD-FDB9-522F-E739ECFCA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801" y="6229989"/>
            <a:ext cx="2799599" cy="19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inco playas colombianas imperdibles para visitar en 2022 - Infobae">
            <a:extLst>
              <a:ext uri="{FF2B5EF4-FFF2-40B4-BE49-F238E27FC236}">
                <a16:creationId xmlns:a16="http://schemas.microsoft.com/office/drawing/2014/main" id="{E283BC43-A2BA-7651-84EB-134F4ED9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097" y="4097023"/>
            <a:ext cx="2432628" cy="22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ijd voor stamppot: 6x hartverwarmende stamppotrestaurants in Amsterdam |  Het Parool">
            <a:extLst>
              <a:ext uri="{FF2B5EF4-FFF2-40B4-BE49-F238E27FC236}">
                <a16:creationId xmlns:a16="http://schemas.microsoft.com/office/drawing/2014/main" id="{28F177E5-C238-ED3F-3C2E-F767F4147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3725" y="1904940"/>
            <a:ext cx="2865650" cy="211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ijksduinen - Duinen bij Wijk aan Zee">
            <a:extLst>
              <a:ext uri="{FF2B5EF4-FFF2-40B4-BE49-F238E27FC236}">
                <a16:creationId xmlns:a16="http://schemas.microsoft.com/office/drawing/2014/main" id="{5CAB2185-D7C8-B6F0-D470-55CC089A7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3725" y="4022169"/>
            <a:ext cx="2846674" cy="220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9688"/>
            <a:ext cx="62192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Een Dag uit het Leven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62701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Je schrijft een kort Spaans verhaal over een dag uit het leven van een verzonnen persoon die in een Spaanstalig land woont.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878223"/>
            <a:ext cx="29794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Wat moet erin staan: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45936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Naam, leeftijd en woonplaats van het personage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9015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Wat hij/zij overdag doet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3437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Minstens drie momenten van de dag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78596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6 tot 8 zinnen lang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3529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Ook dit onderdeel ontwerp je in Canva.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25854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Voorbeeld: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599521" y="316658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 día en la vida de Lucía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3733562"/>
            <a:ext cx="624470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Ella se llama Lucía. Tiene 13 años y vive en Sevilla, España. Por la mañana se levanta a las siete y desayuna pan con mermelada. A las ocho va al colegio en bicicleta. Por la tarde estudia y juega al fútbol con sus amigas. Por la noche cena con su familia y ve una serie en la televisión. se acuesta a las diez.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3874" y="756999"/>
            <a:ext cx="5557123" cy="667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Hoe maak je je Blog?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6233874" y="1744742"/>
            <a:ext cx="213479" cy="2063115"/>
          </a:xfrm>
          <a:prstGeom prst="roundRect">
            <a:avLst>
              <a:gd name="adj" fmla="val 9004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660833" y="1958221"/>
            <a:ext cx="3393400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Stap 1: Ontwerp in Canva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660833" y="2419945"/>
            <a:ext cx="7222093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Log in op Canva en zoek "Blog Post" sjablonen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660833" y="2836307"/>
            <a:ext cx="7222093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Maak drie pagina's: Persoonlijke Info, Vergelijking, Fictief Personage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660833" y="3252668"/>
            <a:ext cx="7222093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Voeg tekst, afbeeldingen en graphics toe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6554153" y="3967996"/>
            <a:ext cx="213479" cy="1281351"/>
          </a:xfrm>
          <a:prstGeom prst="roundRect">
            <a:avLst>
              <a:gd name="adj" fmla="val 9004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6981111" y="4181475"/>
            <a:ext cx="3850243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Stap 2: Exporteer je ontwerp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6981111" y="4643199"/>
            <a:ext cx="6901815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Download je Canva-blog als PNG, JPG of PDF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6874550" y="5409486"/>
            <a:ext cx="213479" cy="2063115"/>
          </a:xfrm>
          <a:prstGeom prst="roundRect">
            <a:avLst>
              <a:gd name="adj" fmla="val 9004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301508" y="5622965"/>
            <a:ext cx="3564493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Stap 3: Upload naar Padlet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7301508" y="6084689"/>
            <a:ext cx="6581418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Ga naar Padlet en maak een nieuwe Padlet aan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7301508" y="6501051"/>
            <a:ext cx="6581418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Upload je Canva-ontwerpen als berichten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7301508" y="6917412"/>
            <a:ext cx="6581418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Voeg titels en beschrijvingen toe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770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Planningschema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830110"/>
            <a:ext cx="13042821" cy="5731669"/>
          </a:xfrm>
          <a:prstGeom prst="roundRect">
            <a:avLst>
              <a:gd name="adj" fmla="val 356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01410" y="1837730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28462" y="1981438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Sessie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4289108" y="1981438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Wat doen we deze les?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45943" y="1981438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Wat is af?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0802779" y="1981438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Wat moeten we nog doen?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801410" y="2488049"/>
            <a:ext cx="13027581" cy="137612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28462" y="2631758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Sessie 1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4289108" y="2631758"/>
            <a:ext cx="279558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Groepjes maken, taak verdelen, starten met persoonlijke info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45943" y="2631758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10802779" y="2631758"/>
            <a:ext cx="279939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Persoonlijke info afmaken en oefenen met uitspreken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801410" y="3864173"/>
            <a:ext cx="130275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1028462" y="4007882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Sessie 2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4289108" y="4007882"/>
            <a:ext cx="279558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Onderzoek doen naar eten en weer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7545943" y="4007882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Blogstructuur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10802779" y="4007882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4877395"/>
            <a:ext cx="130275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1028462" y="5021104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Sessie 3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289108" y="5021104"/>
            <a:ext cx="279558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Fictief Spaans verhaal schrijven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7545943" y="5021104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Canva ontwerp starten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10802779" y="5021104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1028462" y="6034326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Sessie 4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4289108" y="6034326"/>
            <a:ext cx="279558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Blog afmaken en presenteren</a:t>
            </a:r>
            <a:endParaRPr lang="en-US" sz="1750" dirty="0"/>
          </a:p>
        </p:txBody>
      </p:sp>
      <p:sp>
        <p:nvSpPr>
          <p:cNvPr id="27" name="Text 25"/>
          <p:cNvSpPr/>
          <p:nvPr/>
        </p:nvSpPr>
        <p:spPr>
          <a:xfrm>
            <a:off x="7545943" y="6034326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28" name="Text 26"/>
          <p:cNvSpPr/>
          <p:nvPr/>
        </p:nvSpPr>
        <p:spPr>
          <a:xfrm>
            <a:off x="10802779" y="6034326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29" name="Shape 27"/>
          <p:cNvSpPr/>
          <p:nvPr/>
        </p:nvSpPr>
        <p:spPr>
          <a:xfrm>
            <a:off x="801410" y="6903839"/>
            <a:ext cx="1304282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r>
              <a:rPr lang="en-US" dirty="0"/>
              <a:t>                                                                 Reflectie</a:t>
            </a:r>
          </a:p>
        </p:txBody>
      </p:sp>
      <p:sp>
        <p:nvSpPr>
          <p:cNvPr id="30" name="Text 28"/>
          <p:cNvSpPr/>
          <p:nvPr/>
        </p:nvSpPr>
        <p:spPr>
          <a:xfrm>
            <a:off x="1028462" y="7047548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Sessie 5</a:t>
            </a:r>
            <a:endParaRPr lang="en-US" sz="1750" dirty="0"/>
          </a:p>
        </p:txBody>
      </p:sp>
      <p:sp>
        <p:nvSpPr>
          <p:cNvPr id="31" name="Text 29"/>
          <p:cNvSpPr/>
          <p:nvPr/>
        </p:nvSpPr>
        <p:spPr>
          <a:xfrm>
            <a:off x="4289108" y="7047548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32" name="Text 30"/>
          <p:cNvSpPr/>
          <p:nvPr/>
        </p:nvSpPr>
        <p:spPr>
          <a:xfrm>
            <a:off x="7545943" y="7047548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33" name="Text 31"/>
          <p:cNvSpPr/>
          <p:nvPr/>
        </p:nvSpPr>
        <p:spPr>
          <a:xfrm>
            <a:off x="10802779" y="7047548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7695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Reflectie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2589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2468404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25037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Wat heb ik geleerd?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2994184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Denk na over de Spaanse taalvaardigheden die je hebt ontwikkeld.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93790" y="4173617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60" y="4216122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0906" y="4251484"/>
            <a:ext cx="30434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Waar ben ik trots op?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530906" y="4741902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Overweeg welke onderdelen van het project je goed hebt uitgevoerd.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92133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5963841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999202"/>
            <a:ext cx="38167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Wat wil ik nog verbeteren?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648962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Identificeer aspecten waaraan je nog kunt werken.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F1BFC960C95541A42B979539600E30" ma:contentTypeVersion="13" ma:contentTypeDescription="Een nieuw document maken." ma:contentTypeScope="" ma:versionID="2d20ec1f913988772aff6dd578ce735f">
  <xsd:schema xmlns:xsd="http://www.w3.org/2001/XMLSchema" xmlns:xs="http://www.w3.org/2001/XMLSchema" xmlns:p="http://schemas.microsoft.com/office/2006/metadata/properties" xmlns:ns2="62e2fabc-4c46-4d07-8ef1-06f97854dd6e" xmlns:ns3="e19ec58c-2e49-45aa-aaed-a3083d7e7ae1" targetNamespace="http://schemas.microsoft.com/office/2006/metadata/properties" ma:root="true" ma:fieldsID="87333af4224490c115d6f3b74572fb4d" ns2:_="" ns3:_="">
    <xsd:import namespace="62e2fabc-4c46-4d07-8ef1-06f97854dd6e"/>
    <xsd:import namespace="e19ec58c-2e49-45aa-aaed-a3083d7e7a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2fabc-4c46-4d07-8ef1-06f97854dd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0dc38ac3-5553-48f3-a03b-14e9a27855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9ec58c-2e49-45aa-aaed-a3083d7e7ae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8b20b7e-acb7-4dd8-b959-3399a5bb64a8}" ma:internalName="TaxCatchAll" ma:showField="CatchAllData" ma:web="e19ec58c-2e49-45aa-aaed-a3083d7e7a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e2fabc-4c46-4d07-8ef1-06f97854dd6e">
      <Terms xmlns="http://schemas.microsoft.com/office/infopath/2007/PartnerControls"/>
    </lcf76f155ced4ddcb4097134ff3c332f>
    <TaxCatchAll xmlns="e19ec58c-2e49-45aa-aaed-a3083d7e7ae1" xsi:nil="true"/>
  </documentManagement>
</p:properties>
</file>

<file path=customXml/itemProps1.xml><?xml version="1.0" encoding="utf-8"?>
<ds:datastoreItem xmlns:ds="http://schemas.openxmlformats.org/officeDocument/2006/customXml" ds:itemID="{FA38C15F-2F63-4325-9108-57D132906288}"/>
</file>

<file path=customXml/itemProps2.xml><?xml version="1.0" encoding="utf-8"?>
<ds:datastoreItem xmlns:ds="http://schemas.openxmlformats.org/officeDocument/2006/customXml" ds:itemID="{B27E039E-931F-4F73-BD37-84664D7050DE}"/>
</file>

<file path=customXml/itemProps3.xml><?xml version="1.0" encoding="utf-8"?>
<ds:datastoreItem xmlns:ds="http://schemas.openxmlformats.org/officeDocument/2006/customXml" ds:itemID="{08D7E8C2-7B13-4138-88FA-465F417E7805}"/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35</TotalTime>
  <Words>684</Words>
  <Application>Microsoft Macintosh PowerPoint</Application>
  <PresentationFormat>Custom</PresentationFormat>
  <Paragraphs>92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Geist</vt:lpstr>
      <vt:lpstr>Noto Serif SC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Adriana Ochoa Fernandez</cp:lastModifiedBy>
  <cp:revision>2</cp:revision>
  <dcterms:created xsi:type="dcterms:W3CDTF">2025-06-20T13:28:07Z</dcterms:created>
  <dcterms:modified xsi:type="dcterms:W3CDTF">2025-06-20T14:03:55Z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0x01010078F1BFC960C95541A42B979539600E30</vt:lpwstr>
  </property>
  <property fmtid="{D5CDD505-2E9C-101B-9397-08002B2CF9AE}" pid="3" name="MediaServiceImageTags">
    <vt:lpwstr/>
  </property>
</Properties>
</file>